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9" r:id="rId1"/>
  </p:sldMasterIdLst>
  <p:sldIdLst>
    <p:sldId id="256" r:id="rId2"/>
    <p:sldId id="259" r:id="rId3"/>
    <p:sldId id="258" r:id="rId4"/>
    <p:sldId id="260" r:id="rId5"/>
    <p:sldId id="262" r:id="rId6"/>
    <p:sldId id="261" r:id="rId7"/>
    <p:sldId id="263" r:id="rId8"/>
    <p:sldId id="264" r:id="rId9"/>
    <p:sldId id="265" r:id="rId10"/>
    <p:sldId id="269" r:id="rId11"/>
    <p:sldId id="268" r:id="rId12"/>
    <p:sldId id="270"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2FDFD5-E9D7-FDF9-CA1F-35DA8CFA86D0}" v="2" dt="2021-11-08T04:23:29.229"/>
    <p1510:client id="{4F0B3531-87F0-CFC2-4F40-56655167E5BF}" v="21" dt="2021-11-08T06:57:12.617"/>
    <p1510:client id="{A85B0E62-A233-43C5-B828-1F7C87035968}" v="4" dt="2021-11-08T03:16:07.054"/>
    <p1510:client id="{CB6E8B86-D218-BE7B-636A-90DEE2A2739F}" v="1" dt="2021-11-08T03:31:20.370"/>
    <p1510:client id="{F4E1DD49-F417-4E08-92D4-9E0CF90D6ED9}" v="695" dt="2021-11-07T17:35:35.9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il  Ramesh" userId="S::anil_ramesh@thbs.com::9cf6d381-17a8-4bfb-ac10-7c0d0e39c705" providerId="AD" clId="Web-{4F0B3531-87F0-CFC2-4F40-56655167E5BF}"/>
    <pc:docChg chg="modSld">
      <pc:chgData name="Anil  Ramesh" userId="S::anil_ramesh@thbs.com::9cf6d381-17a8-4bfb-ac10-7c0d0e39c705" providerId="AD" clId="Web-{4F0B3531-87F0-CFC2-4F40-56655167E5BF}" dt="2021-11-08T06:57:12.617" v="23"/>
      <pc:docMkLst>
        <pc:docMk/>
      </pc:docMkLst>
      <pc:sldChg chg="modSp">
        <pc:chgData name="Anil  Ramesh" userId="S::anil_ramesh@thbs.com::9cf6d381-17a8-4bfb-ac10-7c0d0e39c705" providerId="AD" clId="Web-{4F0B3531-87F0-CFC2-4F40-56655167E5BF}" dt="2021-11-08T06:51:13.745" v="2" actId="20577"/>
        <pc:sldMkLst>
          <pc:docMk/>
          <pc:sldMk cId="2299734367" sldId="256"/>
        </pc:sldMkLst>
        <pc:spChg chg="mod">
          <ac:chgData name="Anil  Ramesh" userId="S::anil_ramesh@thbs.com::9cf6d381-17a8-4bfb-ac10-7c0d0e39c705" providerId="AD" clId="Web-{4F0B3531-87F0-CFC2-4F40-56655167E5BF}" dt="2021-11-08T06:51:13.745" v="2" actId="20577"/>
          <ac:spMkLst>
            <pc:docMk/>
            <pc:sldMk cId="2299734367" sldId="256"/>
            <ac:spMk id="3" creationId="{00000000-0000-0000-0000-000000000000}"/>
          </ac:spMkLst>
        </pc:spChg>
      </pc:sldChg>
      <pc:sldChg chg="modSp">
        <pc:chgData name="Anil  Ramesh" userId="S::anil_ramesh@thbs.com::9cf6d381-17a8-4bfb-ac10-7c0d0e39c705" providerId="AD" clId="Web-{4F0B3531-87F0-CFC2-4F40-56655167E5BF}" dt="2021-11-08T06:53:47.297" v="12" actId="1076"/>
        <pc:sldMkLst>
          <pc:docMk/>
          <pc:sldMk cId="2910252117" sldId="259"/>
        </pc:sldMkLst>
        <pc:spChg chg="mod">
          <ac:chgData name="Anil  Ramesh" userId="S::anil_ramesh@thbs.com::9cf6d381-17a8-4bfb-ac10-7c0d0e39c705" providerId="AD" clId="Web-{4F0B3531-87F0-CFC2-4F40-56655167E5BF}" dt="2021-11-08T06:53:06.311" v="10" actId="1076"/>
          <ac:spMkLst>
            <pc:docMk/>
            <pc:sldMk cId="2910252117" sldId="259"/>
            <ac:spMk id="3" creationId="{217B1AEC-C3AD-480D-8C8E-EECE5A734A1F}"/>
          </ac:spMkLst>
        </pc:spChg>
        <pc:spChg chg="mod">
          <ac:chgData name="Anil  Ramesh" userId="S::anil_ramesh@thbs.com::9cf6d381-17a8-4bfb-ac10-7c0d0e39c705" providerId="AD" clId="Web-{4F0B3531-87F0-CFC2-4F40-56655167E5BF}" dt="2021-11-08T06:53:47.297" v="12" actId="1076"/>
          <ac:spMkLst>
            <pc:docMk/>
            <pc:sldMk cId="2910252117" sldId="259"/>
            <ac:spMk id="4" creationId="{51187C56-AE7D-4A9B-82E4-E517720AEB5C}"/>
          </ac:spMkLst>
        </pc:spChg>
      </pc:sldChg>
      <pc:sldChg chg="modSp">
        <pc:chgData name="Anil  Ramesh" userId="S::anil_ramesh@thbs.com::9cf6d381-17a8-4bfb-ac10-7c0d0e39c705" providerId="AD" clId="Web-{4F0B3531-87F0-CFC2-4F40-56655167E5BF}" dt="2021-11-08T06:51:46.121" v="4" actId="20577"/>
        <pc:sldMkLst>
          <pc:docMk/>
          <pc:sldMk cId="833941389" sldId="260"/>
        </pc:sldMkLst>
        <pc:spChg chg="mod">
          <ac:chgData name="Anil  Ramesh" userId="S::anil_ramesh@thbs.com::9cf6d381-17a8-4bfb-ac10-7c0d0e39c705" providerId="AD" clId="Web-{4F0B3531-87F0-CFC2-4F40-56655167E5BF}" dt="2021-11-08T06:51:46.121" v="4" actId="20577"/>
          <ac:spMkLst>
            <pc:docMk/>
            <pc:sldMk cId="833941389" sldId="260"/>
            <ac:spMk id="4" creationId="{51187C56-AE7D-4A9B-82E4-E517720AEB5C}"/>
          </ac:spMkLst>
        </pc:spChg>
      </pc:sldChg>
      <pc:sldChg chg="addSp delSp modSp">
        <pc:chgData name="Anil  Ramesh" userId="S::anil_ramesh@thbs.com::9cf6d381-17a8-4bfb-ac10-7c0d0e39c705" providerId="AD" clId="Web-{4F0B3531-87F0-CFC2-4F40-56655167E5BF}" dt="2021-11-08T06:55:16.691" v="16"/>
        <pc:sldMkLst>
          <pc:docMk/>
          <pc:sldMk cId="4118398456" sldId="263"/>
        </pc:sldMkLst>
        <pc:spChg chg="mod">
          <ac:chgData name="Anil  Ramesh" userId="S::anil_ramesh@thbs.com::9cf6d381-17a8-4bfb-ac10-7c0d0e39c705" providerId="AD" clId="Web-{4F0B3531-87F0-CFC2-4F40-56655167E5BF}" dt="2021-11-08T06:55:16.691" v="16"/>
          <ac:spMkLst>
            <pc:docMk/>
            <pc:sldMk cId="4118398456" sldId="263"/>
            <ac:spMk id="2" creationId="{659BC9A3-1637-47E1-8E3D-E5A017AD7511}"/>
          </ac:spMkLst>
        </pc:spChg>
        <pc:spChg chg="mod">
          <ac:chgData name="Anil  Ramesh" userId="S::anil_ramesh@thbs.com::9cf6d381-17a8-4bfb-ac10-7c0d0e39c705" providerId="AD" clId="Web-{4F0B3531-87F0-CFC2-4F40-56655167E5BF}" dt="2021-11-08T06:55:16.691" v="16"/>
          <ac:spMkLst>
            <pc:docMk/>
            <pc:sldMk cId="4118398456" sldId="263"/>
            <ac:spMk id="3" creationId="{E270E943-EA60-458F-87BE-0421038A06F8}"/>
          </ac:spMkLst>
        </pc:spChg>
        <pc:spChg chg="ord">
          <ac:chgData name="Anil  Ramesh" userId="S::anil_ramesh@thbs.com::9cf6d381-17a8-4bfb-ac10-7c0d0e39c705" providerId="AD" clId="Web-{4F0B3531-87F0-CFC2-4F40-56655167E5BF}" dt="2021-11-08T06:55:16.691" v="16"/>
          <ac:spMkLst>
            <pc:docMk/>
            <pc:sldMk cId="4118398456" sldId="263"/>
            <ac:spMk id="4" creationId="{2FC6E8A9-BC50-4404-AA04-5232EBCFC6C2}"/>
          </ac:spMkLst>
        </pc:spChg>
        <pc:spChg chg="add del">
          <ac:chgData name="Anil  Ramesh" userId="S::anil_ramesh@thbs.com::9cf6d381-17a8-4bfb-ac10-7c0d0e39c705" providerId="AD" clId="Web-{4F0B3531-87F0-CFC2-4F40-56655167E5BF}" dt="2021-11-08T06:55:16.691" v="16"/>
          <ac:spMkLst>
            <pc:docMk/>
            <pc:sldMk cId="4118398456" sldId="263"/>
            <ac:spMk id="17" creationId="{AFAE2A12-140C-4527-B721-72C1DD3FC66D}"/>
          </ac:spMkLst>
        </pc:spChg>
        <pc:spChg chg="add del">
          <ac:chgData name="Anil  Ramesh" userId="S::anil_ramesh@thbs.com::9cf6d381-17a8-4bfb-ac10-7c0d0e39c705" providerId="AD" clId="Web-{4F0B3531-87F0-CFC2-4F40-56655167E5BF}" dt="2021-11-08T06:55:16.691" v="16"/>
          <ac:spMkLst>
            <pc:docMk/>
            <pc:sldMk cId="4118398456" sldId="263"/>
            <ac:spMk id="19" creationId="{A5B43FC7-6A19-4DF3-8506-485B555007D9}"/>
          </ac:spMkLst>
        </pc:spChg>
        <pc:spChg chg="add del">
          <ac:chgData name="Anil  Ramesh" userId="S::anil_ramesh@thbs.com::9cf6d381-17a8-4bfb-ac10-7c0d0e39c705" providerId="AD" clId="Web-{4F0B3531-87F0-CFC2-4F40-56655167E5BF}" dt="2021-11-08T06:55:16.691" v="16"/>
          <ac:spMkLst>
            <pc:docMk/>
            <pc:sldMk cId="4118398456" sldId="263"/>
            <ac:spMk id="21" creationId="{7E689040-6301-4CD3-A20F-EA809EAD514F}"/>
          </ac:spMkLst>
        </pc:spChg>
        <pc:spChg chg="add del">
          <ac:chgData name="Anil  Ramesh" userId="S::anil_ramesh@thbs.com::9cf6d381-17a8-4bfb-ac10-7c0d0e39c705" providerId="AD" clId="Web-{4F0B3531-87F0-CFC2-4F40-56655167E5BF}" dt="2021-11-08T06:55:16.691" v="16"/>
          <ac:spMkLst>
            <pc:docMk/>
            <pc:sldMk cId="4118398456" sldId="263"/>
            <ac:spMk id="26" creationId="{79D9F103-7A2C-4DEF-9BDD-E97BADDCE504}"/>
          </ac:spMkLst>
        </pc:spChg>
        <pc:spChg chg="add del">
          <ac:chgData name="Anil  Ramesh" userId="S::anil_ramesh@thbs.com::9cf6d381-17a8-4bfb-ac10-7c0d0e39c705" providerId="AD" clId="Web-{4F0B3531-87F0-CFC2-4F40-56655167E5BF}" dt="2021-11-08T06:55:16.691" v="16"/>
          <ac:spMkLst>
            <pc:docMk/>
            <pc:sldMk cId="4118398456" sldId="263"/>
            <ac:spMk id="28" creationId="{8D5E1A83-4C4B-4B83-92AB-289F0A8E311D}"/>
          </ac:spMkLst>
        </pc:spChg>
        <pc:spChg chg="add del">
          <ac:chgData name="Anil  Ramesh" userId="S::anil_ramesh@thbs.com::9cf6d381-17a8-4bfb-ac10-7c0d0e39c705" providerId="AD" clId="Web-{4F0B3531-87F0-CFC2-4F40-56655167E5BF}" dt="2021-11-08T06:55:16.691" v="16"/>
          <ac:spMkLst>
            <pc:docMk/>
            <pc:sldMk cId="4118398456" sldId="263"/>
            <ac:spMk id="30" creationId="{C27C1BEB-0B53-40C1-BFC6-737399705180}"/>
          </ac:spMkLst>
        </pc:spChg>
        <pc:picChg chg="mod">
          <ac:chgData name="Anil  Ramesh" userId="S::anil_ramesh@thbs.com::9cf6d381-17a8-4bfb-ac10-7c0d0e39c705" providerId="AD" clId="Web-{4F0B3531-87F0-CFC2-4F40-56655167E5BF}" dt="2021-11-08T06:55:16.691" v="16"/>
          <ac:picMkLst>
            <pc:docMk/>
            <pc:sldMk cId="4118398456" sldId="263"/>
            <ac:picMk id="5" creationId="{D5CD1E5F-F79B-48D6-ABA1-E552C186C80E}"/>
          </ac:picMkLst>
        </pc:picChg>
      </pc:sldChg>
      <pc:sldChg chg="addSp delSp modSp">
        <pc:chgData name="Anil  Ramesh" userId="S::anil_ramesh@thbs.com::9cf6d381-17a8-4bfb-ac10-7c0d0e39c705" providerId="AD" clId="Web-{4F0B3531-87F0-CFC2-4F40-56655167E5BF}" dt="2021-11-08T06:57:12.617" v="23"/>
        <pc:sldMkLst>
          <pc:docMk/>
          <pc:sldMk cId="2452367553" sldId="268"/>
        </pc:sldMkLst>
        <pc:spChg chg="mod">
          <ac:chgData name="Anil  Ramesh" userId="S::anil_ramesh@thbs.com::9cf6d381-17a8-4bfb-ac10-7c0d0e39c705" providerId="AD" clId="Web-{4F0B3531-87F0-CFC2-4F40-56655167E5BF}" dt="2021-11-08T06:57:12.617" v="23"/>
          <ac:spMkLst>
            <pc:docMk/>
            <pc:sldMk cId="2452367553" sldId="268"/>
            <ac:spMk id="2" creationId="{659BC9A3-1637-47E1-8E3D-E5A017AD7511}"/>
          </ac:spMkLst>
        </pc:spChg>
        <pc:spChg chg="mod ord">
          <ac:chgData name="Anil  Ramesh" userId="S::anil_ramesh@thbs.com::9cf6d381-17a8-4bfb-ac10-7c0d0e39c705" providerId="AD" clId="Web-{4F0B3531-87F0-CFC2-4F40-56655167E5BF}" dt="2021-11-08T06:57:12.617" v="23"/>
          <ac:spMkLst>
            <pc:docMk/>
            <pc:sldMk cId="2452367553" sldId="268"/>
            <ac:spMk id="3" creationId="{E270E943-EA60-458F-87BE-0421038A06F8}"/>
          </ac:spMkLst>
        </pc:spChg>
        <pc:spChg chg="add del">
          <ac:chgData name="Anil  Ramesh" userId="S::anil_ramesh@thbs.com::9cf6d381-17a8-4bfb-ac10-7c0d0e39c705" providerId="AD" clId="Web-{4F0B3531-87F0-CFC2-4F40-56655167E5BF}" dt="2021-11-08T06:57:12.617" v="23"/>
          <ac:spMkLst>
            <pc:docMk/>
            <pc:sldMk cId="2452367553" sldId="268"/>
            <ac:spMk id="22" creationId="{5BB3780B-63EB-450D-A804-D6AA12F98E0B}"/>
          </ac:spMkLst>
        </pc:spChg>
        <pc:spChg chg="add del">
          <ac:chgData name="Anil  Ramesh" userId="S::anil_ramesh@thbs.com::9cf6d381-17a8-4bfb-ac10-7c0d0e39c705" providerId="AD" clId="Web-{4F0B3531-87F0-CFC2-4F40-56655167E5BF}" dt="2021-11-08T06:57:12.617" v="23"/>
          <ac:spMkLst>
            <pc:docMk/>
            <pc:sldMk cId="2452367553" sldId="268"/>
            <ac:spMk id="24" creationId="{FE0847A5-A329-48CD-B3A7-3892FF6DA78F}"/>
          </ac:spMkLst>
        </pc:spChg>
        <pc:spChg chg="add del">
          <ac:chgData name="Anil  Ramesh" userId="S::anil_ramesh@thbs.com::9cf6d381-17a8-4bfb-ac10-7c0d0e39c705" providerId="AD" clId="Web-{4F0B3531-87F0-CFC2-4F40-56655167E5BF}" dt="2021-11-08T06:57:12.617" v="23"/>
          <ac:spMkLst>
            <pc:docMk/>
            <pc:sldMk cId="2452367553" sldId="268"/>
            <ac:spMk id="26" creationId="{5BB3780B-63EB-450D-A804-D6AA12F98E0B}"/>
          </ac:spMkLst>
        </pc:spChg>
        <pc:spChg chg="add del">
          <ac:chgData name="Anil  Ramesh" userId="S::anil_ramesh@thbs.com::9cf6d381-17a8-4bfb-ac10-7c0d0e39c705" providerId="AD" clId="Web-{4F0B3531-87F0-CFC2-4F40-56655167E5BF}" dt="2021-11-08T06:57:12.617" v="23"/>
          <ac:spMkLst>
            <pc:docMk/>
            <pc:sldMk cId="2452367553" sldId="268"/>
            <ac:spMk id="27" creationId="{FE0847A5-A329-48CD-B3A7-3892FF6DA78F}"/>
          </ac:spMkLst>
        </pc:spChg>
        <pc:spChg chg="add del">
          <ac:chgData name="Anil  Ramesh" userId="S::anil_ramesh@thbs.com::9cf6d381-17a8-4bfb-ac10-7c0d0e39c705" providerId="AD" clId="Web-{4F0B3531-87F0-CFC2-4F40-56655167E5BF}" dt="2021-11-08T06:57:06.820" v="21"/>
          <ac:spMkLst>
            <pc:docMk/>
            <pc:sldMk cId="2452367553" sldId="268"/>
            <ac:spMk id="29" creationId="{5ED9E2D9-EE69-4775-8CE5-9EAC35AD2F2E}"/>
          </ac:spMkLst>
        </pc:spChg>
        <pc:spChg chg="add del">
          <ac:chgData name="Anil  Ramesh" userId="S::anil_ramesh@thbs.com::9cf6d381-17a8-4bfb-ac10-7c0d0e39c705" providerId="AD" clId="Web-{4F0B3531-87F0-CFC2-4F40-56655167E5BF}" dt="2021-11-08T06:57:06.820" v="21"/>
          <ac:spMkLst>
            <pc:docMk/>
            <pc:sldMk cId="2452367553" sldId="268"/>
            <ac:spMk id="31" creationId="{3D75B673-1FA7-415E-8B2E-7A0550C8BDDF}"/>
          </ac:spMkLst>
        </pc:spChg>
        <pc:picChg chg="mod">
          <ac:chgData name="Anil  Ramesh" userId="S::anil_ramesh@thbs.com::9cf6d381-17a8-4bfb-ac10-7c0d0e39c705" providerId="AD" clId="Web-{4F0B3531-87F0-CFC2-4F40-56655167E5BF}" dt="2021-11-08T06:57:06.820" v="21"/>
          <ac:picMkLst>
            <pc:docMk/>
            <pc:sldMk cId="2452367553" sldId="268"/>
            <ac:picMk id="17" creationId="{4A5AF618-4A64-4882-99E2-9049F5AF4241}"/>
          </ac:picMkLst>
        </pc:picChg>
      </pc:sldChg>
    </pc:docChg>
  </pc:docChgLst>
  <pc:docChgLst>
    <pc:chgData name="Anil  Ramesh" userId="S::anil_ramesh@thbs.com::9cf6d381-17a8-4bfb-ac10-7c0d0e39c705" providerId="AD" clId="Web-{CB6E8B86-D218-BE7B-636A-90DEE2A2739F}"/>
    <pc:docChg chg="sldOrd">
      <pc:chgData name="Anil  Ramesh" userId="S::anil_ramesh@thbs.com::9cf6d381-17a8-4bfb-ac10-7c0d0e39c705" providerId="AD" clId="Web-{CB6E8B86-D218-BE7B-636A-90DEE2A2739F}" dt="2021-11-08T03:31:20.370" v="0"/>
      <pc:docMkLst>
        <pc:docMk/>
      </pc:docMkLst>
      <pc:sldChg chg="ord">
        <pc:chgData name="Anil  Ramesh" userId="S::anil_ramesh@thbs.com::9cf6d381-17a8-4bfb-ac10-7c0d0e39c705" providerId="AD" clId="Web-{CB6E8B86-D218-BE7B-636A-90DEE2A2739F}" dt="2021-11-08T03:31:20.370" v="0"/>
        <pc:sldMkLst>
          <pc:docMk/>
          <pc:sldMk cId="2248268169" sldId="261"/>
        </pc:sldMkLst>
      </pc:sldChg>
    </pc:docChg>
  </pc:docChgLst>
  <pc:docChgLst>
    <pc:chgData name="Anil  Ramesh" userId="S::anil_ramesh@thbs.com::9cf6d381-17a8-4bfb-ac10-7c0d0e39c705" providerId="AD" clId="Web-{192FDFD5-E9D7-FDF9-CA1F-35DA8CFA86D0}"/>
    <pc:docChg chg="delSld modSld">
      <pc:chgData name="Anil  Ramesh" userId="S::anil_ramesh@thbs.com::9cf6d381-17a8-4bfb-ac10-7c0d0e39c705" providerId="AD" clId="Web-{192FDFD5-E9D7-FDF9-CA1F-35DA8CFA86D0}" dt="2021-11-08T04:23:29.229" v="1" actId="14100"/>
      <pc:docMkLst>
        <pc:docMk/>
      </pc:docMkLst>
      <pc:sldChg chg="modSp">
        <pc:chgData name="Anil  Ramesh" userId="S::anil_ramesh@thbs.com::9cf6d381-17a8-4bfb-ac10-7c0d0e39c705" providerId="AD" clId="Web-{192FDFD5-E9D7-FDF9-CA1F-35DA8CFA86D0}" dt="2021-11-08T04:23:29.229" v="1" actId="14100"/>
        <pc:sldMkLst>
          <pc:docMk/>
          <pc:sldMk cId="2248268169" sldId="261"/>
        </pc:sldMkLst>
        <pc:spChg chg="mod">
          <ac:chgData name="Anil  Ramesh" userId="S::anil_ramesh@thbs.com::9cf6d381-17a8-4bfb-ac10-7c0d0e39c705" providerId="AD" clId="Web-{192FDFD5-E9D7-FDF9-CA1F-35DA8CFA86D0}" dt="2021-11-08T04:23:29.229" v="1" actId="14100"/>
          <ac:spMkLst>
            <pc:docMk/>
            <pc:sldMk cId="2248268169" sldId="261"/>
            <ac:spMk id="2" creationId="{659BC9A3-1637-47E1-8E3D-E5A017AD7511}"/>
          </ac:spMkLst>
        </pc:spChg>
      </pc:sldChg>
      <pc:sldChg chg="del">
        <pc:chgData name="Anil  Ramesh" userId="S::anil_ramesh@thbs.com::9cf6d381-17a8-4bfb-ac10-7c0d0e39c705" providerId="AD" clId="Web-{192FDFD5-E9D7-FDF9-CA1F-35DA8CFA86D0}" dt="2021-11-08T04:07:59.233" v="0"/>
        <pc:sldMkLst>
          <pc:docMk/>
          <pc:sldMk cId="3525888058" sldId="267"/>
        </pc:sldMkLst>
      </pc:sldChg>
    </pc:docChg>
  </pc:docChgLst>
  <pc:docChgLst>
    <pc:chgData name="Anil  Ramesh" userId="S::anil_ramesh@thbs.com::9cf6d381-17a8-4bfb-ac10-7c0d0e39c705" providerId="AD" clId="Web-{A85B0E62-A233-43C5-B828-1F7C87035968}"/>
    <pc:docChg chg="modSld">
      <pc:chgData name="Anil  Ramesh" userId="S::anil_ramesh@thbs.com::9cf6d381-17a8-4bfb-ac10-7c0d0e39c705" providerId="AD" clId="Web-{A85B0E62-A233-43C5-B828-1F7C87035968}" dt="2021-11-08T03:16:07.054" v="3" actId="20577"/>
      <pc:docMkLst>
        <pc:docMk/>
      </pc:docMkLst>
      <pc:sldChg chg="modSp">
        <pc:chgData name="Anil  Ramesh" userId="S::anil_ramesh@thbs.com::9cf6d381-17a8-4bfb-ac10-7c0d0e39c705" providerId="AD" clId="Web-{A85B0E62-A233-43C5-B828-1F7C87035968}" dt="2021-11-08T03:16:07.054" v="3" actId="20577"/>
        <pc:sldMkLst>
          <pc:docMk/>
          <pc:sldMk cId="833941389" sldId="260"/>
        </pc:sldMkLst>
        <pc:spChg chg="mod">
          <ac:chgData name="Anil  Ramesh" userId="S::anil_ramesh@thbs.com::9cf6d381-17a8-4bfb-ac10-7c0d0e39c705" providerId="AD" clId="Web-{A85B0E62-A233-43C5-B828-1F7C87035968}" dt="2021-11-08T03:16:07.054" v="3" actId="20577"/>
          <ac:spMkLst>
            <pc:docMk/>
            <pc:sldMk cId="833941389" sldId="260"/>
            <ac:spMk id="4" creationId="{51187C56-AE7D-4A9B-82E4-E517720AEB5C}"/>
          </ac:spMkLst>
        </pc:spChg>
      </pc:sldChg>
    </pc:docChg>
  </pc:docChgLst>
</pc:chgInfo>
</file>

<file path=ppt/media/image1.jpeg>
</file>

<file path=ppt/media/image2.png>
</file>

<file path=ppt/media/image3.png>
</file>

<file path=ppt/media/image4.png>
</file>

<file path=ppt/media/image5.png>
</file>

<file path=ppt/media/image6.jpeg>
</file>

<file path=ppt/media/image7.png>
</file>

<file path=ppt/media/image8.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cap="all" spc="-100" baseline="0"/>
            </a:lvl1pPr>
          </a:lstStyle>
          <a:p>
            <a:r>
              <a:rPr lang="en-US"/>
              <a:t>Click to edit Master title style</a:t>
            </a:r>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Sunday, November 7,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837843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Sunday, November 7,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2803392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Sunday, November 7,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663542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Sunday, November 7,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929229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Sunday, November 7,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272535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Sunday, November 7,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147841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Sunday, November 7, 2021</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689912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Sunday, November 7, 2021</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526150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Sunday, November 7, 2021</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462429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Sunday, November 7,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887828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Sunday, November 7,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88927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Sunday, November 7, 2021</a:t>
            </a:fld>
            <a:endParaRPr lang="en-US"/>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a:p>
        </p:txBody>
      </p:sp>
    </p:spTree>
    <p:extLst>
      <p:ext uri="{BB962C8B-B14F-4D97-AF65-F5344CB8AC3E}">
        <p14:creationId xmlns:p14="http://schemas.microsoft.com/office/powerpoint/2010/main" val="2777397492"/>
      </p:ext>
    </p:extLst>
  </p:cSld>
  <p:clrMap bg1="dk1" tx1="lt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hf sldNum="0" hdr="0" ftr="0" dt="0"/>
  <p:txStyles>
    <p:titleStyle>
      <a:lvl1pPr algn="l" defTabSz="914400" rtl="0" eaLnBrk="1" latinLnBrk="0" hangingPunct="1">
        <a:lnSpc>
          <a:spcPct val="88000"/>
        </a:lnSpc>
        <a:spcBef>
          <a:spcPct val="0"/>
        </a:spcBef>
        <a:buNone/>
        <a:defRPr sz="4400" kern="1200" cap="none" spc="4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2DFF2D-EA41-4CBE-9659-C2917E488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399311" y="720000"/>
            <a:ext cx="10528228" cy="1875713"/>
          </a:xfrm>
        </p:spPr>
        <p:txBody>
          <a:bodyPr>
            <a:normAutofit/>
          </a:bodyPr>
          <a:lstStyle/>
          <a:p>
            <a:r>
              <a:rPr lang="en-US">
                <a:ea typeface="+mj-lt"/>
                <a:cs typeface="+mj-lt"/>
              </a:rPr>
              <a:t>Train Ticket Generation Web Application</a:t>
            </a:r>
            <a:br>
              <a:rPr lang="en-US">
                <a:ea typeface="+mj-lt"/>
                <a:cs typeface="+mj-lt"/>
              </a:rPr>
            </a:br>
            <a:r>
              <a:rPr lang="en-US">
                <a:ea typeface="+mj-lt"/>
                <a:cs typeface="+mj-lt"/>
              </a:rPr>
              <a:t>Batch-85</a:t>
            </a:r>
            <a:endParaRPr lang="en-US"/>
          </a:p>
        </p:txBody>
      </p:sp>
      <p:sp>
        <p:nvSpPr>
          <p:cNvPr id="3" name="Subtitle 2"/>
          <p:cNvSpPr>
            <a:spLocks noGrp="1"/>
          </p:cNvSpPr>
          <p:nvPr>
            <p:ph type="subTitle" idx="1"/>
          </p:nvPr>
        </p:nvSpPr>
        <p:spPr>
          <a:xfrm>
            <a:off x="708094" y="2520714"/>
            <a:ext cx="6325325" cy="4270421"/>
          </a:xfrm>
        </p:spPr>
        <p:txBody>
          <a:bodyPr vert="horz" lIns="0" tIns="0" rIns="0" bIns="0" rtlCol="0" anchor="t">
            <a:noAutofit/>
          </a:bodyPr>
          <a:lstStyle/>
          <a:p>
            <a:pPr algn="l">
              <a:lnSpc>
                <a:spcPct val="100000"/>
              </a:lnSpc>
            </a:pPr>
            <a:r>
              <a:rPr lang="en-US" sz="4000" b="1" dirty="0">
                <a:solidFill>
                  <a:schemeClr val="tx1">
                    <a:lumMod val="95000"/>
                  </a:schemeClr>
                </a:solidFill>
                <a:latin typeface="The Hand Black"/>
                <a:ea typeface="+mn-lt"/>
                <a:cs typeface="+mn-lt"/>
              </a:rPr>
              <a:t>Done By:</a:t>
            </a:r>
            <a:endParaRPr lang="en-US" sz="4000" b="1" dirty="0">
              <a:solidFill>
                <a:schemeClr val="tx1">
                  <a:lumMod val="95000"/>
                </a:schemeClr>
              </a:solidFill>
              <a:latin typeface="The Hand Black"/>
            </a:endParaRPr>
          </a:p>
          <a:p>
            <a:pPr algn="l">
              <a:lnSpc>
                <a:spcPct val="100000"/>
              </a:lnSpc>
            </a:pPr>
            <a:r>
              <a:rPr lang="en-US" sz="4000" b="1" dirty="0">
                <a:solidFill>
                  <a:schemeClr val="tx1">
                    <a:lumMod val="95000"/>
                  </a:schemeClr>
                </a:solidFill>
                <a:latin typeface="The Hand Black"/>
                <a:ea typeface="+mn-lt"/>
                <a:cs typeface="+mn-lt"/>
              </a:rPr>
              <a:t>Akshatha Chandraraju</a:t>
            </a:r>
          </a:p>
          <a:p>
            <a:pPr algn="l">
              <a:lnSpc>
                <a:spcPct val="100000"/>
              </a:lnSpc>
            </a:pPr>
            <a:r>
              <a:rPr lang="en-US" sz="4000" b="1" dirty="0">
                <a:solidFill>
                  <a:schemeClr val="tx1">
                    <a:lumMod val="95000"/>
                  </a:schemeClr>
                </a:solidFill>
                <a:latin typeface="The Hand Black"/>
                <a:ea typeface="+mn-lt"/>
                <a:cs typeface="+mn-lt"/>
              </a:rPr>
              <a:t>Anil Ramesh</a:t>
            </a:r>
          </a:p>
          <a:p>
            <a:pPr algn="l">
              <a:lnSpc>
                <a:spcPct val="100000"/>
              </a:lnSpc>
            </a:pPr>
            <a:r>
              <a:rPr lang="en-US" sz="4000" b="1" dirty="0">
                <a:solidFill>
                  <a:schemeClr val="tx1">
                    <a:lumMod val="95000"/>
                  </a:schemeClr>
                </a:solidFill>
                <a:latin typeface="The Hand Black"/>
                <a:ea typeface="+mn-lt"/>
                <a:cs typeface="+mn-lt"/>
              </a:rPr>
              <a:t>Abhinab Gupta</a:t>
            </a:r>
          </a:p>
          <a:p>
            <a:pPr algn="l">
              <a:lnSpc>
                <a:spcPct val="100000"/>
              </a:lnSpc>
            </a:pPr>
            <a:r>
              <a:rPr lang="en-US" sz="4000" b="1" dirty="0">
                <a:solidFill>
                  <a:schemeClr val="tx1">
                    <a:lumMod val="95000"/>
                  </a:schemeClr>
                </a:solidFill>
                <a:latin typeface="The Hand Black"/>
                <a:ea typeface="+mn-lt"/>
                <a:cs typeface="+mn-lt"/>
              </a:rPr>
              <a:t>Rishav Kr Chourasia</a:t>
            </a:r>
          </a:p>
          <a:p>
            <a:pPr algn="l">
              <a:lnSpc>
                <a:spcPct val="100000"/>
              </a:lnSpc>
            </a:pPr>
            <a:r>
              <a:rPr lang="en-US" sz="4000" b="1" dirty="0">
                <a:solidFill>
                  <a:schemeClr val="tx1">
                    <a:lumMod val="95000"/>
                  </a:schemeClr>
                </a:solidFill>
                <a:latin typeface="The Hand Black"/>
                <a:ea typeface="+mn-lt"/>
                <a:cs typeface="+mn-lt"/>
              </a:rPr>
              <a:t>Sachin Mural</a:t>
            </a:r>
            <a:endParaRPr lang="en-US" sz="4000" dirty="0">
              <a:solidFill>
                <a:schemeClr val="tx1">
                  <a:lumMod val="95000"/>
                </a:schemeClr>
              </a:solidFill>
              <a:latin typeface="The Hand Black"/>
            </a:endParaRPr>
          </a:p>
        </p:txBody>
      </p:sp>
      <p:pic>
        <p:nvPicPr>
          <p:cNvPr id="4" name="Picture 3" descr="Paint color explosion on a white background">
            <a:extLst>
              <a:ext uri="{FF2B5EF4-FFF2-40B4-BE49-F238E27FC236}">
                <a16:creationId xmlns:a16="http://schemas.microsoft.com/office/drawing/2014/main" id="{71C36127-75FA-47F2-95DF-DE2B45757DB2}"/>
              </a:ext>
            </a:extLst>
          </p:cNvPr>
          <p:cNvPicPr>
            <a:picLocks noChangeAspect="1"/>
          </p:cNvPicPr>
          <p:nvPr/>
        </p:nvPicPr>
        <p:blipFill rotWithShape="1">
          <a:blip r:embed="rId2"/>
          <a:srcRect l="11054" r="6381" b="11"/>
          <a:stretch/>
        </p:blipFill>
        <p:spPr>
          <a:xfrm>
            <a:off x="6529067" y="10"/>
            <a:ext cx="5662935" cy="6857990"/>
          </a:xfrm>
          <a:custGeom>
            <a:avLst/>
            <a:gdLst/>
            <a:ahLst/>
            <a:cxnLst/>
            <a:rect l="l" t="t" r="r" b="b"/>
            <a:pathLst>
              <a:path w="5662935" h="6858000">
                <a:moveTo>
                  <a:pt x="598332" y="0"/>
                </a:moveTo>
                <a:lnTo>
                  <a:pt x="5662935" y="0"/>
                </a:lnTo>
                <a:lnTo>
                  <a:pt x="5662935" y="6858000"/>
                </a:lnTo>
                <a:lnTo>
                  <a:pt x="0" y="6858000"/>
                </a:lnTo>
                <a:lnTo>
                  <a:pt x="78957" y="6777438"/>
                </a:lnTo>
                <a:cubicBezTo>
                  <a:pt x="291624" y="6544265"/>
                  <a:pt x="490445" y="6275955"/>
                  <a:pt x="672224" y="5969316"/>
                </a:cubicBezTo>
                <a:cubicBezTo>
                  <a:pt x="914597" y="5515036"/>
                  <a:pt x="1066080" y="5030470"/>
                  <a:pt x="1217563" y="4515619"/>
                </a:cubicBezTo>
                <a:cubicBezTo>
                  <a:pt x="1338748" y="3970483"/>
                  <a:pt x="1399341" y="3516203"/>
                  <a:pt x="1399341" y="3061922"/>
                </a:cubicBezTo>
                <a:cubicBezTo>
                  <a:pt x="1399341" y="1948936"/>
                  <a:pt x="1190580" y="1021447"/>
                  <a:pt x="773055" y="279455"/>
                </a:cubicBezTo>
                <a:close/>
              </a:path>
            </a:pathLst>
          </a:custGeom>
        </p:spPr>
      </p:pic>
    </p:spTree>
    <p:extLst>
      <p:ext uri="{BB962C8B-B14F-4D97-AF65-F5344CB8AC3E}">
        <p14:creationId xmlns:p14="http://schemas.microsoft.com/office/powerpoint/2010/main" val="2299734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AE2A12-140C-4527-B721-72C1DD3F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5B43FC7-6A19-4DF3-8506-485B55500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7E689040-6301-4CD3-A20F-EA809EAD5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10344100 w 12192000"/>
              <a:gd name="connsiteY1" fmla="*/ 0 h 6858000"/>
              <a:gd name="connsiteX2" fmla="*/ 10628041 w 12192000"/>
              <a:gd name="connsiteY2" fmla="*/ 181981 h 6858000"/>
              <a:gd name="connsiteX3" fmla="*/ 10890786 w 12192000"/>
              <a:gd name="connsiteY3" fmla="*/ 404196 h 6858000"/>
              <a:gd name="connsiteX4" fmla="*/ 12140703 w 12192000"/>
              <a:gd name="connsiteY4" fmla="*/ 2501275 h 6858000"/>
              <a:gd name="connsiteX5" fmla="*/ 12192000 w 12192000"/>
              <a:gd name="connsiteY5" fmla="*/ 2695497 h 6858000"/>
              <a:gd name="connsiteX6" fmla="*/ 12192000 w 12192000"/>
              <a:gd name="connsiteY6" fmla="*/ 5699618 h 6858000"/>
              <a:gd name="connsiteX7" fmla="*/ 12152883 w 12192000"/>
              <a:gd name="connsiteY7" fmla="*/ 5839731 h 6858000"/>
              <a:gd name="connsiteX8" fmla="*/ 11693517 w 12192000"/>
              <a:gd name="connsiteY8" fmla="*/ 6719283 h 6858000"/>
              <a:gd name="connsiteX9" fmla="*/ 11571478 w 12192000"/>
              <a:gd name="connsiteY9" fmla="*/ 6858000 h 6858000"/>
              <a:gd name="connsiteX10" fmla="*/ 0 w 1219200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6858000">
                <a:moveTo>
                  <a:pt x="0" y="0"/>
                </a:moveTo>
                <a:lnTo>
                  <a:pt x="10344100" y="0"/>
                </a:lnTo>
                <a:lnTo>
                  <a:pt x="10628041" y="181981"/>
                </a:lnTo>
                <a:cubicBezTo>
                  <a:pt x="10728383" y="255277"/>
                  <a:pt x="10816544" y="329736"/>
                  <a:pt x="10890786" y="404196"/>
                </a:cubicBezTo>
                <a:cubicBezTo>
                  <a:pt x="11447593" y="962641"/>
                  <a:pt x="11888399" y="1637430"/>
                  <a:pt x="12140703" y="2501275"/>
                </a:cubicBezTo>
                <a:lnTo>
                  <a:pt x="12192000" y="2695497"/>
                </a:lnTo>
                <a:lnTo>
                  <a:pt x="12192000" y="5699618"/>
                </a:lnTo>
                <a:lnTo>
                  <a:pt x="12152883" y="5839731"/>
                </a:lnTo>
                <a:cubicBezTo>
                  <a:pt x="12041522" y="6174798"/>
                  <a:pt x="11888399" y="6467982"/>
                  <a:pt x="11693517" y="6719283"/>
                </a:cubicBezTo>
                <a:lnTo>
                  <a:pt x="11571478" y="6858000"/>
                </a:lnTo>
                <a:lnTo>
                  <a:pt x="0" y="685800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5267322" y="385620"/>
            <a:ext cx="6923813" cy="1477328"/>
          </a:xfrm>
        </p:spPr>
        <p:txBody>
          <a:bodyPr>
            <a:normAutofit/>
          </a:bodyPr>
          <a:lstStyle/>
          <a:p>
            <a:r>
              <a:rPr lang="en-US" sz="4000">
                <a:solidFill>
                  <a:schemeClr val="tx1">
                    <a:lumMod val="95000"/>
                  </a:schemeClr>
                </a:solidFill>
                <a:latin typeface="The Hand Black"/>
              </a:rPr>
              <a:t>GENERATED TICKET</a:t>
            </a: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955528" y="1727564"/>
            <a:ext cx="10716487" cy="4429338"/>
          </a:xfrm>
        </p:spPr>
        <p:txBody>
          <a:bodyPr vert="horz" lIns="0" tIns="0" rIns="0" bIns="0" rtlCol="0" anchor="t">
            <a:noAutofit/>
          </a:bodyPr>
          <a:lstStyle/>
          <a:p>
            <a:pPr marL="0" indent="0">
              <a:lnSpc>
                <a:spcPct val="110000"/>
              </a:lnSpc>
              <a:buNone/>
            </a:pPr>
            <a:endParaRPr lang="en-US" sz="4000">
              <a:solidFill>
                <a:schemeClr val="tx1">
                  <a:lumMod val="95000"/>
                </a:schemeClr>
              </a:solidFill>
              <a:latin typeface="The Hand Black"/>
            </a:endParaRPr>
          </a:p>
          <a:p>
            <a:pPr>
              <a:lnSpc>
                <a:spcPct val="110000"/>
              </a:lnSpc>
            </a:pPr>
            <a:endParaRPr lang="en-US" sz="3000"/>
          </a:p>
        </p:txBody>
      </p:sp>
      <p:sp>
        <p:nvSpPr>
          <p:cNvPr id="4" name="TextBox 3">
            <a:extLst>
              <a:ext uri="{FF2B5EF4-FFF2-40B4-BE49-F238E27FC236}">
                <a16:creationId xmlns:a16="http://schemas.microsoft.com/office/drawing/2014/main" id="{2FC6E8A9-BC50-4404-AA04-5232EBCFC6C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7" name="Picture 7" descr="Graphical user interface, text&#10;&#10;Description automatically generated">
            <a:extLst>
              <a:ext uri="{FF2B5EF4-FFF2-40B4-BE49-F238E27FC236}">
                <a16:creationId xmlns:a16="http://schemas.microsoft.com/office/drawing/2014/main" id="{5C1884B1-62E4-40CC-9B4F-45AF354953BE}"/>
              </a:ext>
            </a:extLst>
          </p:cNvPr>
          <p:cNvPicPr>
            <a:picLocks noChangeAspect="1"/>
          </p:cNvPicPr>
          <p:nvPr/>
        </p:nvPicPr>
        <p:blipFill>
          <a:blip r:embed="rId2"/>
          <a:stretch>
            <a:fillRect/>
          </a:stretch>
        </p:blipFill>
        <p:spPr>
          <a:xfrm>
            <a:off x="438151" y="1124230"/>
            <a:ext cx="11315698" cy="5323915"/>
          </a:xfrm>
          <a:prstGeom prst="rect">
            <a:avLst/>
          </a:prstGeom>
        </p:spPr>
      </p:pic>
    </p:spTree>
    <p:extLst>
      <p:ext uri="{BB962C8B-B14F-4D97-AF65-F5344CB8AC3E}">
        <p14:creationId xmlns:p14="http://schemas.microsoft.com/office/powerpoint/2010/main" val="21742543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BB3780B-63EB-450D-A804-D6AA12F98E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E0847A5-A329-48CD-B3A7-3892FF6DA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1010945" y="-225927"/>
            <a:ext cx="4991961" cy="1477328"/>
          </a:xfrm>
        </p:spPr>
        <p:txBody>
          <a:bodyPr wrap="square" anchor="ctr">
            <a:normAutofit/>
          </a:bodyPr>
          <a:lstStyle/>
          <a:p>
            <a:r>
              <a:rPr lang="en-US" sz="3200" cap="all">
                <a:latin typeface="The Hand Extrablack"/>
              </a:rPr>
              <a:t>SOFTWARE REQUIREMENT</a:t>
            </a:r>
            <a:endParaRPr lang="en-US" sz="3200"/>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553745" y="906763"/>
            <a:ext cx="4991962" cy="5931763"/>
          </a:xfrm>
        </p:spPr>
        <p:txBody>
          <a:bodyPr vert="horz" lIns="0" tIns="0" rIns="0" bIns="0" rtlCol="0" anchor="t">
            <a:noAutofit/>
          </a:bodyPr>
          <a:lstStyle/>
          <a:p>
            <a:pPr>
              <a:lnSpc>
                <a:spcPct val="100000"/>
              </a:lnSpc>
              <a:buFont typeface="Wingdings" panose="03070A02030502020204" pitchFamily="66" charset="0"/>
              <a:buChar char="Ø"/>
            </a:pPr>
            <a:r>
              <a:rPr lang="en-US" sz="3600" dirty="0">
                <a:solidFill>
                  <a:schemeClr val="tx1"/>
                </a:solidFill>
                <a:latin typeface="The Hand Black"/>
              </a:rPr>
              <a:t>IDE                      </a:t>
            </a:r>
            <a:endParaRPr lang="en-US" sz="3600" dirty="0">
              <a:solidFill>
                <a:schemeClr val="tx1"/>
              </a:solidFill>
            </a:endParaRPr>
          </a:p>
          <a:p>
            <a:pPr>
              <a:lnSpc>
                <a:spcPct val="100000"/>
              </a:lnSpc>
              <a:buFont typeface="Arial" panose="03070A02030502020204" pitchFamily="66" charset="0"/>
              <a:buChar char="•"/>
            </a:pPr>
            <a:r>
              <a:rPr lang="en-US" sz="3600" b="1" dirty="0">
                <a:solidFill>
                  <a:schemeClr val="tx1"/>
                </a:solidFill>
                <a:latin typeface="The Hand Black"/>
              </a:rPr>
              <a:t>IntelliJ IDEA           </a:t>
            </a:r>
            <a:endParaRPr lang="en-US" sz="3600" dirty="0">
              <a:solidFill>
                <a:schemeClr val="tx1"/>
              </a:solidFill>
              <a:latin typeface="The Hand Black"/>
            </a:endParaRPr>
          </a:p>
          <a:p>
            <a:pPr>
              <a:lnSpc>
                <a:spcPct val="100000"/>
              </a:lnSpc>
              <a:buFont typeface="Wingdings" panose="03070A02030502020204" pitchFamily="66" charset="0"/>
              <a:buChar char="Ø"/>
            </a:pPr>
            <a:r>
              <a:rPr lang="en-US" sz="3600" b="1" dirty="0">
                <a:solidFill>
                  <a:schemeClr val="tx1"/>
                </a:solidFill>
                <a:latin typeface="The Hand Black"/>
              </a:rPr>
              <a:t>TOOLS</a:t>
            </a:r>
          </a:p>
          <a:p>
            <a:pPr>
              <a:lnSpc>
                <a:spcPct val="100000"/>
              </a:lnSpc>
              <a:buFont typeface="Arial" panose="03070A02030502020204" pitchFamily="66" charset="0"/>
              <a:buChar char="•"/>
            </a:pPr>
            <a:r>
              <a:rPr lang="en-US" sz="3600" b="1" dirty="0">
                <a:solidFill>
                  <a:schemeClr val="tx1"/>
                </a:solidFill>
                <a:latin typeface="The Hand Black"/>
              </a:rPr>
              <a:t>Java</a:t>
            </a:r>
          </a:p>
          <a:p>
            <a:pPr>
              <a:lnSpc>
                <a:spcPct val="100000"/>
              </a:lnSpc>
              <a:buFont typeface="Arial" panose="03070A02030502020204" pitchFamily="66" charset="0"/>
              <a:buChar char="•"/>
            </a:pPr>
            <a:r>
              <a:rPr lang="en-US" sz="3600" b="1" dirty="0">
                <a:solidFill>
                  <a:schemeClr val="tx1"/>
                </a:solidFill>
                <a:latin typeface="The Hand Black"/>
              </a:rPr>
              <a:t>MySQL</a:t>
            </a:r>
          </a:p>
          <a:p>
            <a:pPr>
              <a:lnSpc>
                <a:spcPct val="100000"/>
              </a:lnSpc>
              <a:buFont typeface="Arial" panose="03070A02030502020204" pitchFamily="66" charset="0"/>
              <a:buChar char="•"/>
            </a:pPr>
            <a:r>
              <a:rPr lang="en-US" sz="3600" b="1" dirty="0">
                <a:solidFill>
                  <a:schemeClr val="tx1"/>
                </a:solidFill>
                <a:latin typeface="The Hand Black"/>
              </a:rPr>
              <a:t>JavaScript</a:t>
            </a:r>
          </a:p>
          <a:p>
            <a:pPr>
              <a:lnSpc>
                <a:spcPct val="100000"/>
              </a:lnSpc>
              <a:buFont typeface="Arial" panose="03070A02030502020204" pitchFamily="66" charset="0"/>
              <a:buChar char="•"/>
            </a:pPr>
            <a:r>
              <a:rPr lang="en-US" sz="3600" b="1" dirty="0">
                <a:solidFill>
                  <a:schemeClr val="tx1"/>
                </a:solidFill>
                <a:latin typeface="The Hand Black"/>
              </a:rPr>
              <a:t>Html, CSS</a:t>
            </a:r>
          </a:p>
          <a:p>
            <a:pPr>
              <a:lnSpc>
                <a:spcPct val="100000"/>
              </a:lnSpc>
              <a:buFont typeface="Arial" panose="03070A02030502020204" pitchFamily="66" charset="0"/>
              <a:buChar char="•"/>
            </a:pPr>
            <a:r>
              <a:rPr lang="en-US" sz="3600" b="1" dirty="0">
                <a:solidFill>
                  <a:schemeClr val="tx1"/>
                </a:solidFill>
                <a:latin typeface="The Hand Black"/>
              </a:rPr>
              <a:t>Jsp</a:t>
            </a:r>
          </a:p>
          <a:p>
            <a:pPr>
              <a:lnSpc>
                <a:spcPct val="100000"/>
              </a:lnSpc>
              <a:buFont typeface="Arial" panose="03070A02030502020204" pitchFamily="66" charset="0"/>
              <a:buChar char="•"/>
            </a:pPr>
            <a:r>
              <a:rPr lang="en-US" sz="3600" b="1" dirty="0">
                <a:solidFill>
                  <a:schemeClr val="tx1"/>
                </a:solidFill>
                <a:latin typeface="The Hand Black"/>
              </a:rPr>
              <a:t>SpringMVC</a:t>
            </a:r>
          </a:p>
          <a:p>
            <a:pPr>
              <a:lnSpc>
                <a:spcPct val="100000"/>
              </a:lnSpc>
              <a:buFont typeface="Wingdings" panose="03070A02030502020204" pitchFamily="66" charset="0"/>
              <a:buChar char="Ø"/>
            </a:pPr>
            <a:endParaRPr lang="en-US" sz="3600" b="1">
              <a:solidFill>
                <a:srgbClr val="FFFFFF">
                  <a:alpha val="58000"/>
                </a:srgbClr>
              </a:solidFill>
              <a:latin typeface="The Hand Black"/>
            </a:endParaRPr>
          </a:p>
          <a:p>
            <a:pPr marL="0" indent="0">
              <a:lnSpc>
                <a:spcPct val="100000"/>
              </a:lnSpc>
              <a:buNone/>
            </a:pPr>
            <a:endParaRPr lang="en-US" sz="3600" b="1">
              <a:solidFill>
                <a:srgbClr val="FFFFFF">
                  <a:alpha val="58000"/>
                </a:srgbClr>
              </a:solidFill>
              <a:latin typeface="The Hand Black"/>
            </a:endParaRPr>
          </a:p>
          <a:p>
            <a:pPr>
              <a:lnSpc>
                <a:spcPct val="110000"/>
              </a:lnSpc>
              <a:buFont typeface="Wingdings" panose="03070A02030502020204" pitchFamily="66" charset="0"/>
              <a:buChar char="Ø"/>
            </a:pPr>
            <a:endParaRPr lang="en-US" sz="1700" b="1">
              <a:latin typeface="The Hand Black"/>
            </a:endParaRPr>
          </a:p>
          <a:p>
            <a:pPr>
              <a:lnSpc>
                <a:spcPct val="110000"/>
              </a:lnSpc>
              <a:buFont typeface="Wingdings" panose="03070A02030502020204" pitchFamily="66" charset="0"/>
              <a:buChar char="Ø"/>
            </a:pPr>
            <a:endParaRPr lang="en-US" sz="1700" b="1">
              <a:latin typeface="The Hand Black"/>
            </a:endParaRPr>
          </a:p>
          <a:p>
            <a:pPr>
              <a:lnSpc>
                <a:spcPct val="110000"/>
              </a:lnSpc>
              <a:buFont typeface="Wingdings" panose="03070A02030502020204" pitchFamily="66" charset="0"/>
              <a:buChar char="Ø"/>
            </a:pPr>
            <a:endParaRPr lang="en-US" sz="1700" b="1">
              <a:solidFill>
                <a:srgbClr val="FFFFFF">
                  <a:alpha val="58000"/>
                </a:srgbClr>
              </a:solidFill>
              <a:latin typeface="The Hand Black"/>
            </a:endParaRPr>
          </a:p>
          <a:p>
            <a:pPr>
              <a:lnSpc>
                <a:spcPct val="110000"/>
              </a:lnSpc>
              <a:buFont typeface="Wingdings" panose="03070A02030502020204" pitchFamily="66" charset="0"/>
              <a:buChar char="Ø"/>
            </a:pPr>
            <a:endParaRPr lang="en-US" sz="1700" b="1">
              <a:solidFill>
                <a:srgbClr val="FFFFFF">
                  <a:alpha val="58000"/>
                </a:srgbClr>
              </a:solidFill>
              <a:latin typeface="The Hand Black"/>
            </a:endParaRPr>
          </a:p>
          <a:p>
            <a:pPr>
              <a:lnSpc>
                <a:spcPct val="110000"/>
              </a:lnSpc>
              <a:buFont typeface="Wingdings" panose="03070A02030502020204" pitchFamily="66" charset="0"/>
              <a:buChar char="Ø"/>
            </a:pPr>
            <a:endParaRPr lang="en-US" sz="1700" b="1">
              <a:solidFill>
                <a:srgbClr val="FFFFFF">
                  <a:alpha val="58000"/>
                </a:srgbClr>
              </a:solidFill>
              <a:latin typeface="The Hand Black"/>
            </a:endParaRPr>
          </a:p>
          <a:p>
            <a:pPr marL="0" indent="0">
              <a:lnSpc>
                <a:spcPct val="110000"/>
              </a:lnSpc>
              <a:buNone/>
            </a:pPr>
            <a:endParaRPr lang="en-US" sz="1700">
              <a:solidFill>
                <a:srgbClr val="FFFFFF">
                  <a:alpha val="58000"/>
                </a:srgbClr>
              </a:solidFill>
              <a:latin typeface="The Hand Black"/>
            </a:endParaRPr>
          </a:p>
          <a:p>
            <a:pPr>
              <a:lnSpc>
                <a:spcPct val="110000"/>
              </a:lnSpc>
            </a:pPr>
            <a:endParaRPr lang="en-US" sz="1700">
              <a:solidFill>
                <a:srgbClr val="FFFFFF">
                  <a:alpha val="58000"/>
                </a:srgbClr>
              </a:solidFill>
            </a:endParaRPr>
          </a:p>
        </p:txBody>
      </p:sp>
      <p:pic>
        <p:nvPicPr>
          <p:cNvPr id="17" name="Picture 13" descr="Computer script on a screen">
            <a:extLst>
              <a:ext uri="{FF2B5EF4-FFF2-40B4-BE49-F238E27FC236}">
                <a16:creationId xmlns:a16="http://schemas.microsoft.com/office/drawing/2014/main" id="{4A5AF618-4A64-4882-99E2-9049F5AF4241}"/>
              </a:ext>
            </a:extLst>
          </p:cNvPr>
          <p:cNvPicPr>
            <a:picLocks noChangeAspect="1"/>
          </p:cNvPicPr>
          <p:nvPr/>
        </p:nvPicPr>
        <p:blipFill rotWithShape="1">
          <a:blip r:embed="rId2"/>
          <a:srcRect r="33775" b="-1"/>
          <a:stretch/>
        </p:blipFill>
        <p:spPr>
          <a:xfrm>
            <a:off x="6257657" y="566767"/>
            <a:ext cx="5361537" cy="5404109"/>
          </a:xfrm>
          <a:custGeom>
            <a:avLst/>
            <a:gdLst/>
            <a:ahLst/>
            <a:cxnLst/>
            <a:rect l="l" t="t" r="r" b="b"/>
            <a:pathLst>
              <a:path w="5361537" h="5404109">
                <a:moveTo>
                  <a:pt x="2870828" y="1041"/>
                </a:moveTo>
                <a:cubicBezTo>
                  <a:pt x="3203581" y="14830"/>
                  <a:pt x="3513736" y="163111"/>
                  <a:pt x="3800184" y="290250"/>
                </a:cubicBezTo>
                <a:cubicBezTo>
                  <a:pt x="4171154" y="479730"/>
                  <a:pt x="4508586" y="661721"/>
                  <a:pt x="4702438" y="1026076"/>
                </a:cubicBezTo>
                <a:lnTo>
                  <a:pt x="4959549" y="1326248"/>
                </a:lnTo>
                <a:cubicBezTo>
                  <a:pt x="5129003" y="1601579"/>
                  <a:pt x="5186377" y="1874538"/>
                  <a:pt x="5266423" y="2173276"/>
                </a:cubicBezTo>
                <a:cubicBezTo>
                  <a:pt x="5322579" y="2382854"/>
                  <a:pt x="5370498" y="2561686"/>
                  <a:pt x="5358128" y="2694064"/>
                </a:cubicBezTo>
                <a:cubicBezTo>
                  <a:pt x="5387135" y="3102588"/>
                  <a:pt x="5225012" y="3513996"/>
                  <a:pt x="5101614" y="3771685"/>
                </a:cubicBezTo>
                <a:cubicBezTo>
                  <a:pt x="4997551" y="4040670"/>
                  <a:pt x="4756585" y="4494622"/>
                  <a:pt x="4442699" y="4781934"/>
                </a:cubicBezTo>
                <a:cubicBezTo>
                  <a:pt x="4128813" y="5069245"/>
                  <a:pt x="3867535" y="5122778"/>
                  <a:pt x="3526897" y="5225036"/>
                </a:cubicBezTo>
                <a:cubicBezTo>
                  <a:pt x="3186396" y="5327806"/>
                  <a:pt x="2777866" y="5432329"/>
                  <a:pt x="2398771" y="5397154"/>
                </a:cubicBezTo>
                <a:cubicBezTo>
                  <a:pt x="2019540" y="5361468"/>
                  <a:pt x="1637694" y="5196321"/>
                  <a:pt x="1251137" y="5011566"/>
                </a:cubicBezTo>
                <a:cubicBezTo>
                  <a:pt x="928921" y="4825498"/>
                  <a:pt x="428548" y="4335676"/>
                  <a:pt x="348364" y="4036426"/>
                </a:cubicBezTo>
                <a:cubicBezTo>
                  <a:pt x="268180" y="3737176"/>
                  <a:pt x="-82248" y="2964977"/>
                  <a:pt x="17820" y="2441683"/>
                </a:cubicBezTo>
                <a:cubicBezTo>
                  <a:pt x="117889" y="1918389"/>
                  <a:pt x="122569" y="1757316"/>
                  <a:pt x="362894" y="1276624"/>
                </a:cubicBezTo>
                <a:cubicBezTo>
                  <a:pt x="659155" y="828176"/>
                  <a:pt x="1338551" y="373177"/>
                  <a:pt x="1764257" y="227256"/>
                </a:cubicBezTo>
                <a:cubicBezTo>
                  <a:pt x="2005919" y="114722"/>
                  <a:pt x="2440806" y="61902"/>
                  <a:pt x="2530583" y="37846"/>
                </a:cubicBezTo>
                <a:cubicBezTo>
                  <a:pt x="2646482" y="6791"/>
                  <a:pt x="2759910" y="-3556"/>
                  <a:pt x="2870828" y="1041"/>
                </a:cubicBezTo>
                <a:close/>
              </a:path>
            </a:pathLst>
          </a:custGeom>
        </p:spPr>
      </p:pic>
    </p:spTree>
    <p:extLst>
      <p:ext uri="{BB962C8B-B14F-4D97-AF65-F5344CB8AC3E}">
        <p14:creationId xmlns:p14="http://schemas.microsoft.com/office/powerpoint/2010/main" val="2452367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960066AE-516A-442D-AD0E-FB9A19E72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D43C154-1D94-40CC-93ED-E075731B1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D93E82-E055-470E-9166-B0C2EB6F5422}"/>
              </a:ext>
            </a:extLst>
          </p:cNvPr>
          <p:cNvSpPr>
            <a:spLocks noGrp="1"/>
          </p:cNvSpPr>
          <p:nvPr>
            <p:ph type="title"/>
          </p:nvPr>
        </p:nvSpPr>
        <p:spPr>
          <a:xfrm>
            <a:off x="6480000" y="720000"/>
            <a:ext cx="5015638" cy="2804400"/>
          </a:xfrm>
        </p:spPr>
        <p:txBody>
          <a:bodyPr vert="horz" wrap="square" lIns="0" tIns="0" rIns="0" bIns="0" rtlCol="0" anchor="b" anchorCtr="0">
            <a:normAutofit/>
          </a:bodyPr>
          <a:lstStyle/>
          <a:p>
            <a:pPr algn="ctr">
              <a:lnSpc>
                <a:spcPct val="100000"/>
              </a:lnSpc>
            </a:pPr>
            <a:r>
              <a:rPr lang="en-US" sz="7200" spc="-100"/>
              <a:t>THANK YOU</a:t>
            </a:r>
          </a:p>
        </p:txBody>
      </p:sp>
      <p:sp useBgFill="1">
        <p:nvSpPr>
          <p:cNvPr id="29" name="Freeform: Shape 28">
            <a:extLst>
              <a:ext uri="{FF2B5EF4-FFF2-40B4-BE49-F238E27FC236}">
                <a16:creationId xmlns:a16="http://schemas.microsoft.com/office/drawing/2014/main" id="{D72FA90D-8CAF-4C39-88C1-00DD80AF93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542374" y="542375"/>
            <a:ext cx="6858000" cy="5773253"/>
          </a:xfrm>
          <a:custGeom>
            <a:avLst/>
            <a:gdLst>
              <a:gd name="connsiteX0" fmla="*/ 0 w 6858000"/>
              <a:gd name="connsiteY0" fmla="*/ 5773253 h 5773253"/>
              <a:gd name="connsiteX1" fmla="*/ 0 w 6858000"/>
              <a:gd name="connsiteY1" fmla="*/ 43571 h 5773253"/>
              <a:gd name="connsiteX2" fmla="*/ 266567 w 6858000"/>
              <a:gd name="connsiteY2" fmla="*/ 43992 h 5773253"/>
              <a:gd name="connsiteX3" fmla="*/ 2395558 w 6858000"/>
              <a:gd name="connsiteY3" fmla="*/ 21121 h 5773253"/>
              <a:gd name="connsiteX4" fmla="*/ 6845953 w 6858000"/>
              <a:gd name="connsiteY4" fmla="*/ 52794 h 5773253"/>
              <a:gd name="connsiteX5" fmla="*/ 6858000 w 6858000"/>
              <a:gd name="connsiteY5" fmla="*/ 53070 h 5773253"/>
              <a:gd name="connsiteX6" fmla="*/ 6858000 w 6858000"/>
              <a:gd name="connsiteY6" fmla="*/ 5773253 h 577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0" h="5773253">
                <a:moveTo>
                  <a:pt x="0" y="5773253"/>
                </a:moveTo>
                <a:lnTo>
                  <a:pt x="0" y="43571"/>
                </a:lnTo>
                <a:lnTo>
                  <a:pt x="266567" y="43992"/>
                </a:lnTo>
                <a:cubicBezTo>
                  <a:pt x="1182954" y="44986"/>
                  <a:pt x="2015133" y="42335"/>
                  <a:pt x="2395558" y="21121"/>
                </a:cubicBezTo>
                <a:cubicBezTo>
                  <a:pt x="3029599" y="-26022"/>
                  <a:pt x="5182696" y="15228"/>
                  <a:pt x="6845953" y="52794"/>
                </a:cubicBezTo>
                <a:lnTo>
                  <a:pt x="6858000" y="53070"/>
                </a:lnTo>
                <a:lnTo>
                  <a:pt x="6858000" y="5773253"/>
                </a:ln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lt1"/>
              </a:solidFill>
            </a:endParaRPr>
          </a:p>
        </p:txBody>
      </p:sp>
      <p:pic>
        <p:nvPicPr>
          <p:cNvPr id="20" name="Graphic 19" descr="Handshake">
            <a:extLst>
              <a:ext uri="{FF2B5EF4-FFF2-40B4-BE49-F238E27FC236}">
                <a16:creationId xmlns:a16="http://schemas.microsoft.com/office/drawing/2014/main" id="{EB3558B4-66C0-4B90-8455-5CC51B0C1C6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0000" y="1282669"/>
            <a:ext cx="4284000" cy="4284000"/>
          </a:xfrm>
          <a:custGeom>
            <a:avLst/>
            <a:gdLst/>
            <a:ahLst/>
            <a:cxnLst/>
            <a:rect l="l" t="t" r="r" b="b"/>
            <a:pathLst>
              <a:path w="5014800" h="5409338">
                <a:moveTo>
                  <a:pt x="0" y="0"/>
                </a:moveTo>
                <a:lnTo>
                  <a:pt x="5014800" y="0"/>
                </a:lnTo>
                <a:lnTo>
                  <a:pt x="5014800" y="5409338"/>
                </a:lnTo>
                <a:lnTo>
                  <a:pt x="0" y="5409338"/>
                </a:lnTo>
                <a:close/>
              </a:path>
            </a:pathLst>
          </a:custGeom>
        </p:spPr>
      </p:pic>
    </p:spTree>
    <p:extLst>
      <p:ext uri="{BB962C8B-B14F-4D97-AF65-F5344CB8AC3E}">
        <p14:creationId xmlns:p14="http://schemas.microsoft.com/office/powerpoint/2010/main" val="2410431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4CA1620-2C02-4B4E-97C8-06FCE85EE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657DE79-27F8-4881-BE3B-5321D18014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B733608-1322-485D-B942-B827E6997F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3527" y="954724"/>
            <a:ext cx="10904945" cy="3364228"/>
            <a:chOff x="643527" y="954724"/>
            <a:chExt cx="10904945" cy="3364228"/>
          </a:xfrm>
        </p:grpSpPr>
        <p:sp>
          <p:nvSpPr>
            <p:cNvPr id="6" name="Freeform 78">
              <a:extLst>
                <a:ext uri="{FF2B5EF4-FFF2-40B4-BE49-F238E27FC236}">
                  <a16:creationId xmlns:a16="http://schemas.microsoft.com/office/drawing/2014/main" id="{7975F1CD-7143-447F-AC1A-8D3EA46ECA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5" name="Freeform 79">
              <a:extLst>
                <a:ext uri="{FF2B5EF4-FFF2-40B4-BE49-F238E27FC236}">
                  <a16:creationId xmlns:a16="http://schemas.microsoft.com/office/drawing/2014/main" id="{501A6B8C-11DF-404A-89DD-354DA4C193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7" name="Freeform 85">
              <a:extLst>
                <a:ext uri="{FF2B5EF4-FFF2-40B4-BE49-F238E27FC236}">
                  <a16:creationId xmlns:a16="http://schemas.microsoft.com/office/drawing/2014/main" id="{14D1F65C-CD34-4E1F-8743-D3879A8712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7" name="Freeform 80">
              <a:extLst>
                <a:ext uri="{FF2B5EF4-FFF2-40B4-BE49-F238E27FC236}">
                  <a16:creationId xmlns:a16="http://schemas.microsoft.com/office/drawing/2014/main" id="{E5C58F66-1B6C-4935-9BB4-583D612CD2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8" name="Freeform 84">
              <a:extLst>
                <a:ext uri="{FF2B5EF4-FFF2-40B4-BE49-F238E27FC236}">
                  <a16:creationId xmlns:a16="http://schemas.microsoft.com/office/drawing/2014/main" id="{F41F116D-556B-4BC2-9DCD-46DA7CCC0E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9" name="Freeform 87">
              <a:extLst>
                <a:ext uri="{FF2B5EF4-FFF2-40B4-BE49-F238E27FC236}">
                  <a16:creationId xmlns:a16="http://schemas.microsoft.com/office/drawing/2014/main" id="{DE46F0F4-2435-4BDC-A92C-EB13608804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
        <p:nvSpPr>
          <p:cNvPr id="2" name="Title 1">
            <a:extLst>
              <a:ext uri="{FF2B5EF4-FFF2-40B4-BE49-F238E27FC236}">
                <a16:creationId xmlns:a16="http://schemas.microsoft.com/office/drawing/2014/main" id="{32E37D47-5B60-432F-BA5C-CDEFD85AC879}"/>
              </a:ext>
            </a:extLst>
          </p:cNvPr>
          <p:cNvSpPr>
            <a:spLocks noGrp="1"/>
          </p:cNvSpPr>
          <p:nvPr>
            <p:ph type="ctrTitle"/>
          </p:nvPr>
        </p:nvSpPr>
        <p:spPr>
          <a:xfrm>
            <a:off x="2640014" y="191792"/>
            <a:ext cx="6911974" cy="1255258"/>
          </a:xfrm>
        </p:spPr>
        <p:txBody>
          <a:bodyPr vert="horz" lIns="0" tIns="0" rIns="0" bIns="0" rtlCol="0" anchor="ctr" anchorCtr="0">
            <a:normAutofit/>
          </a:bodyPr>
          <a:lstStyle/>
          <a:p>
            <a:br>
              <a:rPr lang="en-US" sz="3100" spc="-100">
                <a:ea typeface="+mj-lt"/>
                <a:cs typeface="+mj-lt"/>
              </a:rPr>
            </a:br>
            <a:endParaRPr lang="en-US" sz="3100"/>
          </a:p>
        </p:txBody>
      </p:sp>
      <p:sp>
        <p:nvSpPr>
          <p:cNvPr id="4" name="Subtitle 3">
            <a:extLst>
              <a:ext uri="{FF2B5EF4-FFF2-40B4-BE49-F238E27FC236}">
                <a16:creationId xmlns:a16="http://schemas.microsoft.com/office/drawing/2014/main" id="{51187C56-AE7D-4A9B-82E4-E517720AEB5C}"/>
              </a:ext>
            </a:extLst>
          </p:cNvPr>
          <p:cNvSpPr>
            <a:spLocks noGrp="1"/>
          </p:cNvSpPr>
          <p:nvPr>
            <p:ph type="subTitle" idx="1"/>
          </p:nvPr>
        </p:nvSpPr>
        <p:spPr>
          <a:xfrm>
            <a:off x="4235451" y="1068432"/>
            <a:ext cx="6911974" cy="4359610"/>
          </a:xfrm>
        </p:spPr>
        <p:txBody>
          <a:bodyPr vert="horz" lIns="0" tIns="0" rIns="0" bIns="0" rtlCol="0" anchor="t">
            <a:normAutofit/>
          </a:bodyPr>
          <a:lstStyle/>
          <a:p>
            <a:pPr algn="l"/>
            <a:r>
              <a:rPr lang="en-US" sz="4400" cap="all">
                <a:solidFill>
                  <a:schemeClr val="tx1">
                    <a:lumMod val="95000"/>
                  </a:schemeClr>
                </a:solidFill>
                <a:latin typeface="The Hand Extrablack"/>
                <a:ea typeface="+mn-lt"/>
                <a:cs typeface="+mn-lt"/>
              </a:rPr>
              <a:t>●CASE STUDY OVERVIEW</a:t>
            </a:r>
            <a:br>
              <a:rPr lang="en-US" sz="4400" cap="all">
                <a:latin typeface="The Hand Extrablack"/>
                <a:ea typeface="+mn-lt"/>
                <a:cs typeface="+mn-lt"/>
              </a:rPr>
            </a:br>
            <a:r>
              <a:rPr lang="en-US" sz="4400" cap="all">
                <a:solidFill>
                  <a:schemeClr val="tx1">
                    <a:lumMod val="95000"/>
                  </a:schemeClr>
                </a:solidFill>
                <a:latin typeface="The Hand Extrablack"/>
                <a:ea typeface="+mn-lt"/>
                <a:cs typeface="+mn-lt"/>
              </a:rPr>
              <a:t>●BUSINESS REQUIREMENT</a:t>
            </a:r>
            <a:br>
              <a:rPr lang="en-US" sz="4400" cap="all">
                <a:latin typeface="The Hand Extrablack"/>
                <a:ea typeface="+mn-lt"/>
                <a:cs typeface="+mn-lt"/>
              </a:rPr>
            </a:br>
            <a:r>
              <a:rPr lang="en-US" sz="4400" cap="all">
                <a:solidFill>
                  <a:schemeClr val="tx1">
                    <a:lumMod val="95000"/>
                  </a:schemeClr>
                </a:solidFill>
                <a:latin typeface="The Hand Extrablack"/>
                <a:ea typeface="+mn-lt"/>
                <a:cs typeface="+mn-lt"/>
              </a:rPr>
              <a:t>●DESIGN</a:t>
            </a:r>
            <a:br>
              <a:rPr lang="en-US" sz="4400" cap="all">
                <a:latin typeface="The Hand Extrablack"/>
                <a:ea typeface="+mn-lt"/>
                <a:cs typeface="+mn-lt"/>
              </a:rPr>
            </a:br>
            <a:r>
              <a:rPr lang="en-US" sz="4400" cap="all">
                <a:solidFill>
                  <a:schemeClr val="tx1">
                    <a:lumMod val="95000"/>
                  </a:schemeClr>
                </a:solidFill>
                <a:latin typeface="The Hand Extrablack"/>
                <a:ea typeface="+mn-lt"/>
                <a:cs typeface="+mn-lt"/>
              </a:rPr>
              <a:t>●SOFTWARE REQUIREMENT</a:t>
            </a:r>
            <a:endParaRPr lang="en-US" sz="4400">
              <a:solidFill>
                <a:schemeClr val="tx1">
                  <a:lumMod val="95000"/>
                </a:schemeClr>
              </a:solidFill>
              <a:latin typeface="The Hand Extrablack"/>
              <a:ea typeface="+mn-lt"/>
              <a:cs typeface="+mn-lt"/>
            </a:endParaRPr>
          </a:p>
          <a:p>
            <a:endParaRPr lang="en-US">
              <a:solidFill>
                <a:schemeClr val="tx2">
                  <a:lumMod val="90000"/>
                </a:schemeClr>
              </a:solidFill>
            </a:endParaRPr>
          </a:p>
        </p:txBody>
      </p:sp>
      <p:sp useBgFill="1">
        <p:nvSpPr>
          <p:cNvPr id="21" name="Freeform: Shape 20">
            <a:extLst>
              <a:ext uri="{FF2B5EF4-FFF2-40B4-BE49-F238E27FC236}">
                <a16:creationId xmlns:a16="http://schemas.microsoft.com/office/drawing/2014/main" id="{085AB271-571D-4C19-9FCC-C760834A8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5693226" y="359229"/>
            <a:ext cx="805544" cy="12191999"/>
          </a:xfrm>
          <a:custGeom>
            <a:avLst/>
            <a:gdLst>
              <a:gd name="connsiteX0" fmla="*/ 0 w 1214924"/>
              <a:gd name="connsiteY0" fmla="*/ 12191999 h 12191999"/>
              <a:gd name="connsiteX1" fmla="*/ 32 w 1214924"/>
              <a:gd name="connsiteY1" fmla="*/ 12166053 h 12191999"/>
              <a:gd name="connsiteX2" fmla="*/ 59979 w 1214924"/>
              <a:gd name="connsiteY2" fmla="*/ 9224089 h 12191999"/>
              <a:gd name="connsiteX3" fmla="*/ 120877 w 1214924"/>
              <a:gd name="connsiteY3" fmla="*/ 8004225 h 12191999"/>
              <a:gd name="connsiteX4" fmla="*/ 59979 w 1214924"/>
              <a:gd name="connsiteY4" fmla="*/ 7211315 h 12191999"/>
              <a:gd name="connsiteX5" fmla="*/ 59979 w 1214924"/>
              <a:gd name="connsiteY5" fmla="*/ 6601383 h 12191999"/>
              <a:gd name="connsiteX6" fmla="*/ 59979 w 1214924"/>
              <a:gd name="connsiteY6" fmla="*/ 5015562 h 12191999"/>
              <a:gd name="connsiteX7" fmla="*/ 120877 w 1214924"/>
              <a:gd name="connsiteY7" fmla="*/ 3185768 h 12191999"/>
              <a:gd name="connsiteX8" fmla="*/ 74847 w 1214924"/>
              <a:gd name="connsiteY8" fmla="*/ 4714 h 12191999"/>
              <a:gd name="connsiteX9" fmla="*/ 74778 w 1214924"/>
              <a:gd name="connsiteY9" fmla="*/ 0 h 12191999"/>
              <a:gd name="connsiteX10" fmla="*/ 1214924 w 1214924"/>
              <a:gd name="connsiteY10" fmla="*/ 0 h 12191999"/>
              <a:gd name="connsiteX11" fmla="*/ 1214924 w 1214924"/>
              <a:gd name="connsiteY11" fmla="*/ 12191999 h 1219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4924" h="12191999">
                <a:moveTo>
                  <a:pt x="0" y="12191999"/>
                </a:moveTo>
                <a:lnTo>
                  <a:pt x="32" y="12166053"/>
                </a:lnTo>
                <a:cubicBezTo>
                  <a:pt x="2886" y="11339787"/>
                  <a:pt x="14305" y="10367710"/>
                  <a:pt x="59979" y="9224089"/>
                </a:cubicBezTo>
                <a:cubicBezTo>
                  <a:pt x="120877" y="8004225"/>
                  <a:pt x="120877" y="8004225"/>
                  <a:pt x="120877" y="8004225"/>
                </a:cubicBezTo>
                <a:cubicBezTo>
                  <a:pt x="120877" y="7760253"/>
                  <a:pt x="59979" y="7516280"/>
                  <a:pt x="59979" y="7211315"/>
                </a:cubicBezTo>
                <a:cubicBezTo>
                  <a:pt x="59979" y="6906349"/>
                  <a:pt x="59979" y="6662377"/>
                  <a:pt x="59979" y="6601383"/>
                </a:cubicBezTo>
                <a:cubicBezTo>
                  <a:pt x="59979" y="5015562"/>
                  <a:pt x="59979" y="5015562"/>
                  <a:pt x="59979" y="5015562"/>
                </a:cubicBezTo>
                <a:cubicBezTo>
                  <a:pt x="120877" y="3185768"/>
                  <a:pt x="120877" y="3185768"/>
                  <a:pt x="120877" y="3185768"/>
                </a:cubicBezTo>
                <a:cubicBezTo>
                  <a:pt x="98040" y="1607571"/>
                  <a:pt x="83767" y="621197"/>
                  <a:pt x="74847" y="4714"/>
                </a:cubicBezTo>
                <a:lnTo>
                  <a:pt x="74778" y="0"/>
                </a:lnTo>
                <a:lnTo>
                  <a:pt x="1214924" y="0"/>
                </a:lnTo>
                <a:lnTo>
                  <a:pt x="1214924" y="12191999"/>
                </a:lnTo>
                <a:close/>
              </a:path>
            </a:pathLst>
          </a:custGeom>
          <a:ln>
            <a:noFill/>
          </a:ln>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217B1AEC-C3AD-480D-8C8E-EECE5A734A1F}"/>
              </a:ext>
            </a:extLst>
          </p:cNvPr>
          <p:cNvSpPr txBox="1"/>
          <p:nvPr/>
        </p:nvSpPr>
        <p:spPr>
          <a:xfrm>
            <a:off x="5474493" y="116680"/>
            <a:ext cx="5850729"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latin typeface="The Hand Extrablack"/>
              </a:rPr>
              <a:t>CONTENTS</a:t>
            </a:r>
          </a:p>
        </p:txBody>
      </p:sp>
    </p:spTree>
    <p:extLst>
      <p:ext uri="{BB962C8B-B14F-4D97-AF65-F5344CB8AC3E}">
        <p14:creationId xmlns:p14="http://schemas.microsoft.com/office/powerpoint/2010/main" val="2910252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4CA1620-2C02-4B4E-97C8-06FCE85EE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657DE79-27F8-4881-BE3B-5321D18014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B733608-1322-485D-B942-B827E6997F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3527" y="954724"/>
            <a:ext cx="10904945" cy="3364228"/>
            <a:chOff x="643527" y="954724"/>
            <a:chExt cx="10904945" cy="3364228"/>
          </a:xfrm>
        </p:grpSpPr>
        <p:sp>
          <p:nvSpPr>
            <p:cNvPr id="6" name="Freeform 78">
              <a:extLst>
                <a:ext uri="{FF2B5EF4-FFF2-40B4-BE49-F238E27FC236}">
                  <a16:creationId xmlns:a16="http://schemas.microsoft.com/office/drawing/2014/main" id="{7975F1CD-7143-447F-AC1A-8D3EA46ECA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5" name="Freeform 79">
              <a:extLst>
                <a:ext uri="{FF2B5EF4-FFF2-40B4-BE49-F238E27FC236}">
                  <a16:creationId xmlns:a16="http://schemas.microsoft.com/office/drawing/2014/main" id="{501A6B8C-11DF-404A-89DD-354DA4C193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7" name="Freeform 85">
              <a:extLst>
                <a:ext uri="{FF2B5EF4-FFF2-40B4-BE49-F238E27FC236}">
                  <a16:creationId xmlns:a16="http://schemas.microsoft.com/office/drawing/2014/main" id="{14D1F65C-CD34-4E1F-8743-D3879A8712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7" name="Freeform 80">
              <a:extLst>
                <a:ext uri="{FF2B5EF4-FFF2-40B4-BE49-F238E27FC236}">
                  <a16:creationId xmlns:a16="http://schemas.microsoft.com/office/drawing/2014/main" id="{E5C58F66-1B6C-4935-9BB4-583D612CD2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8" name="Freeform 84">
              <a:extLst>
                <a:ext uri="{FF2B5EF4-FFF2-40B4-BE49-F238E27FC236}">
                  <a16:creationId xmlns:a16="http://schemas.microsoft.com/office/drawing/2014/main" id="{F41F116D-556B-4BC2-9DCD-46DA7CCC0E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9" name="Freeform 87">
              <a:extLst>
                <a:ext uri="{FF2B5EF4-FFF2-40B4-BE49-F238E27FC236}">
                  <a16:creationId xmlns:a16="http://schemas.microsoft.com/office/drawing/2014/main" id="{DE46F0F4-2435-4BDC-A92C-EB13608804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
        <p:nvSpPr>
          <p:cNvPr id="2" name="Title 1">
            <a:extLst>
              <a:ext uri="{FF2B5EF4-FFF2-40B4-BE49-F238E27FC236}">
                <a16:creationId xmlns:a16="http://schemas.microsoft.com/office/drawing/2014/main" id="{32E37D47-5B60-432F-BA5C-CDEFD85AC879}"/>
              </a:ext>
            </a:extLst>
          </p:cNvPr>
          <p:cNvSpPr>
            <a:spLocks noGrp="1"/>
          </p:cNvSpPr>
          <p:nvPr>
            <p:ph type="ctrTitle"/>
          </p:nvPr>
        </p:nvSpPr>
        <p:spPr>
          <a:xfrm>
            <a:off x="2640014" y="373220"/>
            <a:ext cx="6911974" cy="1073830"/>
          </a:xfrm>
        </p:spPr>
        <p:txBody>
          <a:bodyPr vert="horz" lIns="0" tIns="0" rIns="0" bIns="0" rtlCol="0" anchor="ctr" anchorCtr="0">
            <a:normAutofit/>
          </a:bodyPr>
          <a:lstStyle/>
          <a:p>
            <a:r>
              <a:rPr lang="en-US" sz="4400">
                <a:solidFill>
                  <a:srgbClr val="FFFFFF"/>
                </a:solidFill>
                <a:ea typeface="+mj-lt"/>
                <a:cs typeface="+mj-lt"/>
              </a:rPr>
              <a:t>Case</a:t>
            </a:r>
            <a:r>
              <a:rPr lang="en-US" sz="4400">
                <a:ea typeface="+mj-lt"/>
                <a:cs typeface="+mj-lt"/>
              </a:rPr>
              <a:t> Study Overview</a:t>
            </a:r>
            <a:br>
              <a:rPr lang="en-US" sz="3100" b="1" spc="-100">
                <a:ea typeface="+mj-lt"/>
                <a:cs typeface="+mj-lt"/>
              </a:rPr>
            </a:br>
            <a:endParaRPr lang="en-US" sz="3100" b="1"/>
          </a:p>
        </p:txBody>
      </p:sp>
      <p:sp>
        <p:nvSpPr>
          <p:cNvPr id="4" name="Subtitle 3">
            <a:extLst>
              <a:ext uri="{FF2B5EF4-FFF2-40B4-BE49-F238E27FC236}">
                <a16:creationId xmlns:a16="http://schemas.microsoft.com/office/drawing/2014/main" id="{51187C56-AE7D-4A9B-82E4-E517720AEB5C}"/>
              </a:ext>
            </a:extLst>
          </p:cNvPr>
          <p:cNvSpPr>
            <a:spLocks noGrp="1"/>
          </p:cNvSpPr>
          <p:nvPr>
            <p:ph type="subTitle" idx="1"/>
          </p:nvPr>
        </p:nvSpPr>
        <p:spPr>
          <a:xfrm>
            <a:off x="961233" y="1568494"/>
            <a:ext cx="11031536" cy="4323324"/>
          </a:xfrm>
        </p:spPr>
        <p:txBody>
          <a:bodyPr vert="horz" lIns="0" tIns="0" rIns="0" bIns="0" rtlCol="0" anchor="t">
            <a:normAutofit/>
          </a:bodyPr>
          <a:lstStyle/>
          <a:p>
            <a:pPr marL="571500" indent="-571500" algn="l">
              <a:lnSpc>
                <a:spcPct val="100000"/>
              </a:lnSpc>
              <a:buFont typeface="Arial" panose="03070A02030502020204" pitchFamily="66" charset="0"/>
              <a:buChar char="•"/>
            </a:pPr>
            <a:r>
              <a:rPr lang="en-US" sz="4000">
                <a:solidFill>
                  <a:schemeClr val="tx1">
                    <a:lumMod val="95000"/>
                  </a:schemeClr>
                </a:solidFill>
                <a:latin typeface="The Hand Black"/>
                <a:ea typeface="+mn-lt"/>
                <a:cs typeface="+mn-lt"/>
              </a:rPr>
              <a:t>This case study involves generating a train ticket and printing the ticket to a file. The application should take train number and passenger details</a:t>
            </a:r>
            <a:endParaRPr lang="en-US">
              <a:solidFill>
                <a:schemeClr val="tx1">
                  <a:lumMod val="95000"/>
                </a:schemeClr>
              </a:solidFill>
            </a:endParaRPr>
          </a:p>
          <a:p>
            <a:pPr marL="571500" indent="-571500" algn="l">
              <a:lnSpc>
                <a:spcPct val="100000"/>
              </a:lnSpc>
              <a:buFont typeface="Arial" panose="03070A02030502020204" pitchFamily="66" charset="0"/>
              <a:buChar char="•"/>
            </a:pPr>
            <a:r>
              <a:rPr lang="en-US" sz="4000">
                <a:solidFill>
                  <a:schemeClr val="tx1">
                    <a:lumMod val="95000"/>
                  </a:schemeClr>
                </a:solidFill>
                <a:latin typeface="The Hand Black"/>
                <a:ea typeface="+mn-lt"/>
                <a:cs typeface="+mn-lt"/>
              </a:rPr>
              <a:t>The details of the train should be stored in a database. The train details to be stored in database are train number, train name, source station, destination station, and ticket price. The train details should be fetched from the database using the train number provided by the user.</a:t>
            </a:r>
            <a:endParaRPr lang="en-US" sz="4000">
              <a:solidFill>
                <a:schemeClr val="tx1">
                  <a:lumMod val="95000"/>
                </a:schemeClr>
              </a:solidFill>
              <a:latin typeface="The Hand Black"/>
            </a:endParaRPr>
          </a:p>
          <a:p>
            <a:pPr algn="l">
              <a:lnSpc>
                <a:spcPct val="100000"/>
              </a:lnSpc>
            </a:pPr>
            <a:endParaRPr lang="en-US" sz="4000">
              <a:solidFill>
                <a:srgbClr val="FFFFFF">
                  <a:alpha val="58000"/>
                </a:srgbClr>
              </a:solidFill>
              <a:latin typeface="The Hand Black"/>
            </a:endParaRPr>
          </a:p>
        </p:txBody>
      </p:sp>
      <p:sp useBgFill="1">
        <p:nvSpPr>
          <p:cNvPr id="21" name="Freeform: Shape 20">
            <a:extLst>
              <a:ext uri="{FF2B5EF4-FFF2-40B4-BE49-F238E27FC236}">
                <a16:creationId xmlns:a16="http://schemas.microsoft.com/office/drawing/2014/main" id="{085AB271-571D-4C19-9FCC-C760834A8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5693226" y="359229"/>
            <a:ext cx="805544" cy="12191999"/>
          </a:xfrm>
          <a:custGeom>
            <a:avLst/>
            <a:gdLst>
              <a:gd name="connsiteX0" fmla="*/ 0 w 1214924"/>
              <a:gd name="connsiteY0" fmla="*/ 12191999 h 12191999"/>
              <a:gd name="connsiteX1" fmla="*/ 32 w 1214924"/>
              <a:gd name="connsiteY1" fmla="*/ 12166053 h 12191999"/>
              <a:gd name="connsiteX2" fmla="*/ 59979 w 1214924"/>
              <a:gd name="connsiteY2" fmla="*/ 9224089 h 12191999"/>
              <a:gd name="connsiteX3" fmla="*/ 120877 w 1214924"/>
              <a:gd name="connsiteY3" fmla="*/ 8004225 h 12191999"/>
              <a:gd name="connsiteX4" fmla="*/ 59979 w 1214924"/>
              <a:gd name="connsiteY4" fmla="*/ 7211315 h 12191999"/>
              <a:gd name="connsiteX5" fmla="*/ 59979 w 1214924"/>
              <a:gd name="connsiteY5" fmla="*/ 6601383 h 12191999"/>
              <a:gd name="connsiteX6" fmla="*/ 59979 w 1214924"/>
              <a:gd name="connsiteY6" fmla="*/ 5015562 h 12191999"/>
              <a:gd name="connsiteX7" fmla="*/ 120877 w 1214924"/>
              <a:gd name="connsiteY7" fmla="*/ 3185768 h 12191999"/>
              <a:gd name="connsiteX8" fmla="*/ 74847 w 1214924"/>
              <a:gd name="connsiteY8" fmla="*/ 4714 h 12191999"/>
              <a:gd name="connsiteX9" fmla="*/ 74778 w 1214924"/>
              <a:gd name="connsiteY9" fmla="*/ 0 h 12191999"/>
              <a:gd name="connsiteX10" fmla="*/ 1214924 w 1214924"/>
              <a:gd name="connsiteY10" fmla="*/ 0 h 12191999"/>
              <a:gd name="connsiteX11" fmla="*/ 1214924 w 1214924"/>
              <a:gd name="connsiteY11" fmla="*/ 12191999 h 1219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4924" h="12191999">
                <a:moveTo>
                  <a:pt x="0" y="12191999"/>
                </a:moveTo>
                <a:lnTo>
                  <a:pt x="32" y="12166053"/>
                </a:lnTo>
                <a:cubicBezTo>
                  <a:pt x="2886" y="11339787"/>
                  <a:pt x="14305" y="10367710"/>
                  <a:pt x="59979" y="9224089"/>
                </a:cubicBezTo>
                <a:cubicBezTo>
                  <a:pt x="120877" y="8004225"/>
                  <a:pt x="120877" y="8004225"/>
                  <a:pt x="120877" y="8004225"/>
                </a:cubicBezTo>
                <a:cubicBezTo>
                  <a:pt x="120877" y="7760253"/>
                  <a:pt x="59979" y="7516280"/>
                  <a:pt x="59979" y="7211315"/>
                </a:cubicBezTo>
                <a:cubicBezTo>
                  <a:pt x="59979" y="6906349"/>
                  <a:pt x="59979" y="6662377"/>
                  <a:pt x="59979" y="6601383"/>
                </a:cubicBezTo>
                <a:cubicBezTo>
                  <a:pt x="59979" y="5015562"/>
                  <a:pt x="59979" y="5015562"/>
                  <a:pt x="59979" y="5015562"/>
                </a:cubicBezTo>
                <a:cubicBezTo>
                  <a:pt x="120877" y="3185768"/>
                  <a:pt x="120877" y="3185768"/>
                  <a:pt x="120877" y="3185768"/>
                </a:cubicBezTo>
                <a:cubicBezTo>
                  <a:pt x="98040" y="1607571"/>
                  <a:pt x="83767" y="621197"/>
                  <a:pt x="74847" y="4714"/>
                </a:cubicBezTo>
                <a:lnTo>
                  <a:pt x="74778" y="0"/>
                </a:lnTo>
                <a:lnTo>
                  <a:pt x="1214924" y="0"/>
                </a:lnTo>
                <a:lnTo>
                  <a:pt x="1214924" y="12191999"/>
                </a:lnTo>
                <a:close/>
              </a:path>
            </a:pathLst>
          </a:custGeom>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28104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4CA1620-2C02-4B4E-97C8-06FCE85EE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657DE79-27F8-4881-BE3B-5321D18014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B733608-1322-485D-B942-B827E6997F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3527" y="954724"/>
            <a:ext cx="10904945" cy="3364228"/>
            <a:chOff x="643527" y="954724"/>
            <a:chExt cx="10904945" cy="3364228"/>
          </a:xfrm>
        </p:grpSpPr>
        <p:sp>
          <p:nvSpPr>
            <p:cNvPr id="6" name="Freeform 78">
              <a:extLst>
                <a:ext uri="{FF2B5EF4-FFF2-40B4-BE49-F238E27FC236}">
                  <a16:creationId xmlns:a16="http://schemas.microsoft.com/office/drawing/2014/main" id="{7975F1CD-7143-447F-AC1A-8D3EA46ECA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5" name="Freeform 79">
              <a:extLst>
                <a:ext uri="{FF2B5EF4-FFF2-40B4-BE49-F238E27FC236}">
                  <a16:creationId xmlns:a16="http://schemas.microsoft.com/office/drawing/2014/main" id="{501A6B8C-11DF-404A-89DD-354DA4C193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7" name="Freeform 85">
              <a:extLst>
                <a:ext uri="{FF2B5EF4-FFF2-40B4-BE49-F238E27FC236}">
                  <a16:creationId xmlns:a16="http://schemas.microsoft.com/office/drawing/2014/main" id="{14D1F65C-CD34-4E1F-8743-D3879A8712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7" name="Freeform 80">
              <a:extLst>
                <a:ext uri="{FF2B5EF4-FFF2-40B4-BE49-F238E27FC236}">
                  <a16:creationId xmlns:a16="http://schemas.microsoft.com/office/drawing/2014/main" id="{E5C58F66-1B6C-4935-9BB4-583D612CD2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8" name="Freeform 84">
              <a:extLst>
                <a:ext uri="{FF2B5EF4-FFF2-40B4-BE49-F238E27FC236}">
                  <a16:creationId xmlns:a16="http://schemas.microsoft.com/office/drawing/2014/main" id="{F41F116D-556B-4BC2-9DCD-46DA7CCC0E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9" name="Freeform 87">
              <a:extLst>
                <a:ext uri="{FF2B5EF4-FFF2-40B4-BE49-F238E27FC236}">
                  <a16:creationId xmlns:a16="http://schemas.microsoft.com/office/drawing/2014/main" id="{DE46F0F4-2435-4BDC-A92C-EB13608804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
        <p:nvSpPr>
          <p:cNvPr id="2" name="Title 1">
            <a:extLst>
              <a:ext uri="{FF2B5EF4-FFF2-40B4-BE49-F238E27FC236}">
                <a16:creationId xmlns:a16="http://schemas.microsoft.com/office/drawing/2014/main" id="{32E37D47-5B60-432F-BA5C-CDEFD85AC879}"/>
              </a:ext>
            </a:extLst>
          </p:cNvPr>
          <p:cNvSpPr>
            <a:spLocks noGrp="1"/>
          </p:cNvSpPr>
          <p:nvPr>
            <p:ph type="ctrTitle"/>
          </p:nvPr>
        </p:nvSpPr>
        <p:spPr>
          <a:xfrm>
            <a:off x="2640014" y="373220"/>
            <a:ext cx="6911974" cy="1073830"/>
          </a:xfrm>
        </p:spPr>
        <p:txBody>
          <a:bodyPr vert="horz" lIns="0" tIns="0" rIns="0" bIns="0" rtlCol="0" anchor="ctr" anchorCtr="0">
            <a:normAutofit/>
          </a:bodyPr>
          <a:lstStyle/>
          <a:p>
            <a:r>
              <a:rPr lang="en-US" sz="4400">
                <a:solidFill>
                  <a:srgbClr val="FFFFFF"/>
                </a:solidFill>
                <a:ea typeface="+mj-lt"/>
                <a:cs typeface="+mj-lt"/>
              </a:rPr>
              <a:t>Case</a:t>
            </a:r>
            <a:r>
              <a:rPr lang="en-US" sz="4400">
                <a:ea typeface="+mj-lt"/>
                <a:cs typeface="+mj-lt"/>
              </a:rPr>
              <a:t> Study Overview</a:t>
            </a:r>
            <a:br>
              <a:rPr lang="en-US" sz="3100" b="1" spc="-100">
                <a:ea typeface="+mj-lt"/>
                <a:cs typeface="+mj-lt"/>
              </a:rPr>
            </a:br>
            <a:endParaRPr lang="en-US" sz="3100" b="1"/>
          </a:p>
        </p:txBody>
      </p:sp>
      <p:sp>
        <p:nvSpPr>
          <p:cNvPr id="4" name="Subtitle 3">
            <a:extLst>
              <a:ext uri="{FF2B5EF4-FFF2-40B4-BE49-F238E27FC236}">
                <a16:creationId xmlns:a16="http://schemas.microsoft.com/office/drawing/2014/main" id="{51187C56-AE7D-4A9B-82E4-E517720AEB5C}"/>
              </a:ext>
            </a:extLst>
          </p:cNvPr>
          <p:cNvSpPr>
            <a:spLocks noGrp="1"/>
          </p:cNvSpPr>
          <p:nvPr>
            <p:ph type="subTitle" idx="1"/>
          </p:nvPr>
        </p:nvSpPr>
        <p:spPr>
          <a:xfrm>
            <a:off x="961233" y="1083585"/>
            <a:ext cx="11031536" cy="5071469"/>
          </a:xfrm>
        </p:spPr>
        <p:txBody>
          <a:bodyPr vert="horz" lIns="0" tIns="0" rIns="0" bIns="0" rtlCol="0" anchor="t">
            <a:normAutofit lnSpcReduction="10000"/>
          </a:bodyPr>
          <a:lstStyle/>
          <a:p>
            <a:pPr algn="l">
              <a:buFont typeface="Arial" panose="03070A02030502020204" pitchFamily="66" charset="0"/>
              <a:buChar char="•"/>
            </a:pPr>
            <a:r>
              <a:rPr lang="en-US" sz="4000" dirty="0">
                <a:solidFill>
                  <a:schemeClr val="tx1">
                    <a:lumMod val="95000"/>
                  </a:schemeClr>
                </a:solidFill>
                <a:latin typeface="The Hand Black"/>
                <a:ea typeface="+mn-lt"/>
                <a:cs typeface="+mn-lt"/>
              </a:rPr>
              <a:t>The passenger name, age and gender should be accepted from the user. The application should generate a train ticket using the train details and passenger details. The generated ticket should contain the following details:</a:t>
            </a:r>
          </a:p>
          <a:p>
            <a:pPr algn="l">
              <a:buFont typeface="Arial" panose="03070A02030502020204" pitchFamily="66" charset="0"/>
              <a:buChar char="•"/>
            </a:pPr>
            <a:r>
              <a:rPr lang="en-US" sz="4000" dirty="0">
                <a:solidFill>
                  <a:schemeClr val="tx1">
                    <a:lumMod val="95000"/>
                  </a:schemeClr>
                </a:solidFill>
                <a:latin typeface="The Hand Black"/>
                <a:ea typeface="+mn-lt"/>
                <a:cs typeface="+mn-lt"/>
              </a:rPr>
              <a:t>PNR number, travel date, train number, train name, source station, destination station.</a:t>
            </a:r>
            <a:endParaRPr lang="en-US" dirty="0">
              <a:solidFill>
                <a:schemeClr val="tx1">
                  <a:lumMod val="95000"/>
                </a:schemeClr>
              </a:solidFill>
              <a:latin typeface="The Hand Black"/>
            </a:endParaRPr>
          </a:p>
          <a:p>
            <a:pPr marL="571500" indent="-571500" algn="l">
              <a:buFont typeface="Wingdings" panose="03070A02030502020204" pitchFamily="66" charset="0"/>
              <a:buChar char="Ø"/>
            </a:pPr>
            <a:r>
              <a:rPr lang="en-US" sz="4000" dirty="0">
                <a:solidFill>
                  <a:schemeClr val="tx1">
                    <a:lumMod val="95000"/>
                  </a:schemeClr>
                </a:solidFill>
                <a:latin typeface="The Hand Black"/>
                <a:ea typeface="+mn-lt"/>
                <a:cs typeface="+mn-lt"/>
              </a:rPr>
              <a:t>Name, age, gender and ticket fare for each passenger.</a:t>
            </a:r>
            <a:endParaRPr lang="en-US" dirty="0">
              <a:solidFill>
                <a:schemeClr val="tx1">
                  <a:lumMod val="95000"/>
                </a:schemeClr>
              </a:solidFill>
              <a:latin typeface="The Hand Black"/>
            </a:endParaRPr>
          </a:p>
          <a:p>
            <a:pPr marL="571500" indent="-571500" algn="l">
              <a:lnSpc>
                <a:spcPct val="100000"/>
              </a:lnSpc>
              <a:buFont typeface="Wingdings" panose="03070A02030502020204" pitchFamily="66" charset="0"/>
              <a:buChar char="Ø"/>
            </a:pPr>
            <a:r>
              <a:rPr lang="en-US" sz="4000" dirty="0">
                <a:solidFill>
                  <a:schemeClr val="tx1">
                    <a:lumMod val="95000"/>
                  </a:schemeClr>
                </a:solidFill>
                <a:latin typeface="The Hand Black"/>
                <a:ea typeface="+mn-lt"/>
                <a:cs typeface="+mn-lt"/>
              </a:rPr>
              <a:t>Total ticket price.</a:t>
            </a:r>
            <a:endParaRPr lang="en-US" dirty="0">
              <a:solidFill>
                <a:schemeClr val="tx1">
                  <a:lumMod val="95000"/>
                </a:schemeClr>
              </a:solidFill>
              <a:latin typeface="The Hand Black"/>
            </a:endParaRPr>
          </a:p>
          <a:p>
            <a:pPr marL="571500" indent="-571500" algn="l">
              <a:lnSpc>
                <a:spcPct val="100000"/>
              </a:lnSpc>
              <a:buFont typeface="Wingdings" panose="03070A02030502020204" pitchFamily="66" charset="0"/>
              <a:buChar char="Ø"/>
            </a:pPr>
            <a:r>
              <a:rPr lang="en-US" sz="4000" dirty="0">
                <a:solidFill>
                  <a:schemeClr val="tx1">
                    <a:lumMod val="95000"/>
                  </a:schemeClr>
                </a:solidFill>
                <a:latin typeface="The Hand Black"/>
                <a:ea typeface="+mn-lt"/>
                <a:cs typeface="+mn-lt"/>
              </a:rPr>
              <a:t>The generated ticket should be written to a File</a:t>
            </a:r>
            <a:r>
              <a:rPr lang="en-US" sz="4000" dirty="0">
                <a:solidFill>
                  <a:schemeClr val="tx1">
                    <a:lumMod val="95000"/>
                  </a:schemeClr>
                </a:solidFill>
                <a:ea typeface="+mn-lt"/>
                <a:cs typeface="+mn-lt"/>
              </a:rPr>
              <a:t>.</a:t>
            </a:r>
          </a:p>
          <a:p>
            <a:pPr marL="571500" indent="-571500" algn="l">
              <a:lnSpc>
                <a:spcPct val="100000"/>
              </a:lnSpc>
              <a:buFont typeface="Wingdings" panose="03070A02030502020204" pitchFamily="66" charset="0"/>
              <a:buChar char="Ø"/>
            </a:pPr>
            <a:endParaRPr lang="en-US" sz="4000">
              <a:solidFill>
                <a:schemeClr val="tx1">
                  <a:lumMod val="95000"/>
                </a:schemeClr>
              </a:solidFill>
              <a:latin typeface="The Hand Black"/>
            </a:endParaRPr>
          </a:p>
          <a:p>
            <a:pPr marL="571500" indent="-571500" algn="l">
              <a:lnSpc>
                <a:spcPct val="100000"/>
              </a:lnSpc>
              <a:buFont typeface="Wingdings" panose="03070A02030502020204" pitchFamily="66" charset="0"/>
              <a:buChar char="Ø"/>
            </a:pPr>
            <a:endParaRPr lang="en-US" sz="4000">
              <a:solidFill>
                <a:schemeClr val="tx1">
                  <a:lumMod val="95000"/>
                </a:schemeClr>
              </a:solidFill>
              <a:latin typeface="The Hand Black"/>
            </a:endParaRPr>
          </a:p>
          <a:p>
            <a:pPr algn="l">
              <a:lnSpc>
                <a:spcPct val="100000"/>
              </a:lnSpc>
            </a:pPr>
            <a:endParaRPr lang="en-US" sz="4000">
              <a:solidFill>
                <a:srgbClr val="F2F2F2"/>
              </a:solidFill>
              <a:latin typeface="The Hand Black"/>
            </a:endParaRPr>
          </a:p>
          <a:p>
            <a:pPr algn="l">
              <a:lnSpc>
                <a:spcPct val="100000"/>
              </a:lnSpc>
            </a:pPr>
            <a:endParaRPr lang="en-US" sz="4000">
              <a:solidFill>
                <a:srgbClr val="F2F2F2"/>
              </a:solidFill>
              <a:latin typeface="The Hand Black"/>
            </a:endParaRPr>
          </a:p>
          <a:p>
            <a:pPr algn="l">
              <a:lnSpc>
                <a:spcPct val="100000"/>
              </a:lnSpc>
            </a:pPr>
            <a:endParaRPr lang="en-US" sz="4000">
              <a:solidFill>
                <a:srgbClr val="FFFFFF">
                  <a:alpha val="58000"/>
                </a:srgbClr>
              </a:solidFill>
              <a:latin typeface="The Hand Black"/>
            </a:endParaRPr>
          </a:p>
        </p:txBody>
      </p:sp>
      <p:sp useBgFill="1">
        <p:nvSpPr>
          <p:cNvPr id="21" name="Freeform: Shape 20">
            <a:extLst>
              <a:ext uri="{FF2B5EF4-FFF2-40B4-BE49-F238E27FC236}">
                <a16:creationId xmlns:a16="http://schemas.microsoft.com/office/drawing/2014/main" id="{085AB271-571D-4C19-9FCC-C760834A8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5693226" y="359229"/>
            <a:ext cx="805544" cy="12191999"/>
          </a:xfrm>
          <a:custGeom>
            <a:avLst/>
            <a:gdLst>
              <a:gd name="connsiteX0" fmla="*/ 0 w 1214924"/>
              <a:gd name="connsiteY0" fmla="*/ 12191999 h 12191999"/>
              <a:gd name="connsiteX1" fmla="*/ 32 w 1214924"/>
              <a:gd name="connsiteY1" fmla="*/ 12166053 h 12191999"/>
              <a:gd name="connsiteX2" fmla="*/ 59979 w 1214924"/>
              <a:gd name="connsiteY2" fmla="*/ 9224089 h 12191999"/>
              <a:gd name="connsiteX3" fmla="*/ 120877 w 1214924"/>
              <a:gd name="connsiteY3" fmla="*/ 8004225 h 12191999"/>
              <a:gd name="connsiteX4" fmla="*/ 59979 w 1214924"/>
              <a:gd name="connsiteY4" fmla="*/ 7211315 h 12191999"/>
              <a:gd name="connsiteX5" fmla="*/ 59979 w 1214924"/>
              <a:gd name="connsiteY5" fmla="*/ 6601383 h 12191999"/>
              <a:gd name="connsiteX6" fmla="*/ 59979 w 1214924"/>
              <a:gd name="connsiteY6" fmla="*/ 5015562 h 12191999"/>
              <a:gd name="connsiteX7" fmla="*/ 120877 w 1214924"/>
              <a:gd name="connsiteY7" fmla="*/ 3185768 h 12191999"/>
              <a:gd name="connsiteX8" fmla="*/ 74847 w 1214924"/>
              <a:gd name="connsiteY8" fmla="*/ 4714 h 12191999"/>
              <a:gd name="connsiteX9" fmla="*/ 74778 w 1214924"/>
              <a:gd name="connsiteY9" fmla="*/ 0 h 12191999"/>
              <a:gd name="connsiteX10" fmla="*/ 1214924 w 1214924"/>
              <a:gd name="connsiteY10" fmla="*/ 0 h 12191999"/>
              <a:gd name="connsiteX11" fmla="*/ 1214924 w 1214924"/>
              <a:gd name="connsiteY11" fmla="*/ 12191999 h 1219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4924" h="12191999">
                <a:moveTo>
                  <a:pt x="0" y="12191999"/>
                </a:moveTo>
                <a:lnTo>
                  <a:pt x="32" y="12166053"/>
                </a:lnTo>
                <a:cubicBezTo>
                  <a:pt x="2886" y="11339787"/>
                  <a:pt x="14305" y="10367710"/>
                  <a:pt x="59979" y="9224089"/>
                </a:cubicBezTo>
                <a:cubicBezTo>
                  <a:pt x="120877" y="8004225"/>
                  <a:pt x="120877" y="8004225"/>
                  <a:pt x="120877" y="8004225"/>
                </a:cubicBezTo>
                <a:cubicBezTo>
                  <a:pt x="120877" y="7760253"/>
                  <a:pt x="59979" y="7516280"/>
                  <a:pt x="59979" y="7211315"/>
                </a:cubicBezTo>
                <a:cubicBezTo>
                  <a:pt x="59979" y="6906349"/>
                  <a:pt x="59979" y="6662377"/>
                  <a:pt x="59979" y="6601383"/>
                </a:cubicBezTo>
                <a:cubicBezTo>
                  <a:pt x="59979" y="5015562"/>
                  <a:pt x="59979" y="5015562"/>
                  <a:pt x="59979" y="5015562"/>
                </a:cubicBezTo>
                <a:cubicBezTo>
                  <a:pt x="120877" y="3185768"/>
                  <a:pt x="120877" y="3185768"/>
                  <a:pt x="120877" y="3185768"/>
                </a:cubicBezTo>
                <a:cubicBezTo>
                  <a:pt x="98040" y="1607571"/>
                  <a:pt x="83767" y="621197"/>
                  <a:pt x="74847" y="4714"/>
                </a:cubicBezTo>
                <a:lnTo>
                  <a:pt x="74778" y="0"/>
                </a:lnTo>
                <a:lnTo>
                  <a:pt x="1214924" y="0"/>
                </a:lnTo>
                <a:lnTo>
                  <a:pt x="1214924" y="12191999"/>
                </a:lnTo>
                <a:close/>
              </a:path>
            </a:pathLst>
          </a:custGeom>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33941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A10F56-4600-4E72-882F-DF9A3D705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4E7C649-57E0-4A93-B134-67101C0725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AA35AF4F-B82E-435B-8949-29173A055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5412222" cy="3734405"/>
          </a:xfrm>
          <a:custGeom>
            <a:avLst/>
            <a:gdLst>
              <a:gd name="connsiteX0" fmla="*/ 1441992 w 5412222"/>
              <a:gd name="connsiteY0" fmla="*/ 2504513 h 3734405"/>
              <a:gd name="connsiteX1" fmla="*/ 1566499 w 5412222"/>
              <a:gd name="connsiteY1" fmla="*/ 2518404 h 3734405"/>
              <a:gd name="connsiteX2" fmla="*/ 1750954 w 5412222"/>
              <a:gd name="connsiteY2" fmla="*/ 2629527 h 3734405"/>
              <a:gd name="connsiteX3" fmla="*/ 1714063 w 5412222"/>
              <a:gd name="connsiteY3" fmla="*/ 3370350 h 3734405"/>
              <a:gd name="connsiteX4" fmla="*/ 1548053 w 5412222"/>
              <a:gd name="connsiteY4" fmla="*/ 3703720 h 3734405"/>
              <a:gd name="connsiteX5" fmla="*/ 1345153 w 5412222"/>
              <a:gd name="connsiteY5" fmla="*/ 3722241 h 3734405"/>
              <a:gd name="connsiteX6" fmla="*/ 1142252 w 5412222"/>
              <a:gd name="connsiteY6" fmla="*/ 3611117 h 3734405"/>
              <a:gd name="connsiteX7" fmla="*/ 1123807 w 5412222"/>
              <a:gd name="connsiteY7" fmla="*/ 3388870 h 3734405"/>
              <a:gd name="connsiteX8" fmla="*/ 1160697 w 5412222"/>
              <a:gd name="connsiteY8" fmla="*/ 3018459 h 3734405"/>
              <a:gd name="connsiteX9" fmla="*/ 1179143 w 5412222"/>
              <a:gd name="connsiteY9" fmla="*/ 2851774 h 3734405"/>
              <a:gd name="connsiteX10" fmla="*/ 1197589 w 5412222"/>
              <a:gd name="connsiteY10" fmla="*/ 2722130 h 3734405"/>
              <a:gd name="connsiteX11" fmla="*/ 1345153 w 5412222"/>
              <a:gd name="connsiteY11" fmla="*/ 2518404 h 3734405"/>
              <a:gd name="connsiteX12" fmla="*/ 1441992 w 5412222"/>
              <a:gd name="connsiteY12" fmla="*/ 2504513 h 3734405"/>
              <a:gd name="connsiteX13" fmla="*/ 2975080 w 5412222"/>
              <a:gd name="connsiteY13" fmla="*/ 2484443 h 3734405"/>
              <a:gd name="connsiteX14" fmla="*/ 3097382 w 5412222"/>
              <a:gd name="connsiteY14" fmla="*/ 2507883 h 3734405"/>
              <a:gd name="connsiteX15" fmla="*/ 3189904 w 5412222"/>
              <a:gd name="connsiteY15" fmla="*/ 2581966 h 3734405"/>
              <a:gd name="connsiteX16" fmla="*/ 3263922 w 5412222"/>
              <a:gd name="connsiteY16" fmla="*/ 2730130 h 3734405"/>
              <a:gd name="connsiteX17" fmla="*/ 3356443 w 5412222"/>
              <a:gd name="connsiteY17" fmla="*/ 3322788 h 3734405"/>
              <a:gd name="connsiteX18" fmla="*/ 3337939 w 5412222"/>
              <a:gd name="connsiteY18" fmla="*/ 3545035 h 3734405"/>
              <a:gd name="connsiteX19" fmla="*/ 3282426 w 5412222"/>
              <a:gd name="connsiteY19" fmla="*/ 3637638 h 3734405"/>
              <a:gd name="connsiteX20" fmla="*/ 3171400 w 5412222"/>
              <a:gd name="connsiteY20" fmla="*/ 3674679 h 3734405"/>
              <a:gd name="connsiteX21" fmla="*/ 3115887 w 5412222"/>
              <a:gd name="connsiteY21" fmla="*/ 3693200 h 3734405"/>
              <a:gd name="connsiteX22" fmla="*/ 2967852 w 5412222"/>
              <a:gd name="connsiteY22" fmla="*/ 3674679 h 3734405"/>
              <a:gd name="connsiteX23" fmla="*/ 2838321 w 5412222"/>
              <a:gd name="connsiteY23" fmla="*/ 3563556 h 3734405"/>
              <a:gd name="connsiteX24" fmla="*/ 2782808 w 5412222"/>
              <a:gd name="connsiteY24" fmla="*/ 3359829 h 3734405"/>
              <a:gd name="connsiteX25" fmla="*/ 2764304 w 5412222"/>
              <a:gd name="connsiteY25" fmla="*/ 3156103 h 3734405"/>
              <a:gd name="connsiteX26" fmla="*/ 2708791 w 5412222"/>
              <a:gd name="connsiteY26" fmla="*/ 2878295 h 3734405"/>
              <a:gd name="connsiteX27" fmla="*/ 2690286 w 5412222"/>
              <a:gd name="connsiteY27" fmla="*/ 2637527 h 3734405"/>
              <a:gd name="connsiteX28" fmla="*/ 2912339 w 5412222"/>
              <a:gd name="connsiteY28" fmla="*/ 2489363 h 3734405"/>
              <a:gd name="connsiteX29" fmla="*/ 2975080 w 5412222"/>
              <a:gd name="connsiteY29" fmla="*/ 2484443 h 3734405"/>
              <a:gd name="connsiteX30" fmla="*/ 4122198 w 5412222"/>
              <a:gd name="connsiteY30" fmla="*/ 1964873 h 3734405"/>
              <a:gd name="connsiteX31" fmla="*/ 4289154 w 5412222"/>
              <a:gd name="connsiteY31" fmla="*/ 2020607 h 3734405"/>
              <a:gd name="connsiteX32" fmla="*/ 4437557 w 5412222"/>
              <a:gd name="connsiteY32" fmla="*/ 2169233 h 3734405"/>
              <a:gd name="connsiteX33" fmla="*/ 4567411 w 5412222"/>
              <a:gd name="connsiteY33" fmla="*/ 2336436 h 3734405"/>
              <a:gd name="connsiteX34" fmla="*/ 4752916 w 5412222"/>
              <a:gd name="connsiteY34" fmla="*/ 2540795 h 3734405"/>
              <a:gd name="connsiteX35" fmla="*/ 4882769 w 5412222"/>
              <a:gd name="connsiteY35" fmla="*/ 2763733 h 3734405"/>
              <a:gd name="connsiteX36" fmla="*/ 4771467 w 5412222"/>
              <a:gd name="connsiteY36" fmla="*/ 2986671 h 3734405"/>
              <a:gd name="connsiteX37" fmla="*/ 4567411 w 5412222"/>
              <a:gd name="connsiteY37" fmla="*/ 3060983 h 3734405"/>
              <a:gd name="connsiteX38" fmla="*/ 4474659 w 5412222"/>
              <a:gd name="connsiteY38" fmla="*/ 3042405 h 3734405"/>
              <a:gd name="connsiteX39" fmla="*/ 4344804 w 5412222"/>
              <a:gd name="connsiteY39" fmla="*/ 2949514 h 3734405"/>
              <a:gd name="connsiteX40" fmla="*/ 3955244 w 5412222"/>
              <a:gd name="connsiteY40" fmla="*/ 2466483 h 3734405"/>
              <a:gd name="connsiteX41" fmla="*/ 3862491 w 5412222"/>
              <a:gd name="connsiteY41" fmla="*/ 2280701 h 3734405"/>
              <a:gd name="connsiteX42" fmla="*/ 3881042 w 5412222"/>
              <a:gd name="connsiteY42" fmla="*/ 2169233 h 3734405"/>
              <a:gd name="connsiteX43" fmla="*/ 3936693 w 5412222"/>
              <a:gd name="connsiteY43" fmla="*/ 2076342 h 3734405"/>
              <a:gd name="connsiteX44" fmla="*/ 3992345 w 5412222"/>
              <a:gd name="connsiteY44" fmla="*/ 2039186 h 3734405"/>
              <a:gd name="connsiteX45" fmla="*/ 4122198 w 5412222"/>
              <a:gd name="connsiteY45" fmla="*/ 1964873 h 3734405"/>
              <a:gd name="connsiteX46" fmla="*/ 146310 w 5412222"/>
              <a:gd name="connsiteY46" fmla="*/ 1953889 h 3734405"/>
              <a:gd name="connsiteX47" fmla="*/ 350366 w 5412222"/>
              <a:gd name="connsiteY47" fmla="*/ 2046733 h 3734405"/>
              <a:gd name="connsiteX48" fmla="*/ 443118 w 5412222"/>
              <a:gd name="connsiteY48" fmla="*/ 2232420 h 3734405"/>
              <a:gd name="connsiteX49" fmla="*/ 368916 w 5412222"/>
              <a:gd name="connsiteY49" fmla="*/ 2455245 h 3734405"/>
              <a:gd name="connsiteX50" fmla="*/ 55877 w 5412222"/>
              <a:gd name="connsiteY50" fmla="*/ 2823429 h 3734405"/>
              <a:gd name="connsiteX51" fmla="*/ 0 w 5412222"/>
              <a:gd name="connsiteY51" fmla="*/ 2890207 h 3734405"/>
              <a:gd name="connsiteX52" fmla="*/ 0 w 5412222"/>
              <a:gd name="connsiteY52" fmla="*/ 2010548 h 3734405"/>
              <a:gd name="connsiteX53" fmla="*/ 48920 w 5412222"/>
              <a:gd name="connsiteY53" fmla="*/ 1981743 h 3734405"/>
              <a:gd name="connsiteX54" fmla="*/ 146310 w 5412222"/>
              <a:gd name="connsiteY54" fmla="*/ 1953889 h 3734405"/>
              <a:gd name="connsiteX55" fmla="*/ 4987001 w 5412222"/>
              <a:gd name="connsiteY55" fmla="*/ 730996 h 3734405"/>
              <a:gd name="connsiteX56" fmla="*/ 5079441 w 5412222"/>
              <a:gd name="connsiteY56" fmla="*/ 730996 h 3734405"/>
              <a:gd name="connsiteX57" fmla="*/ 5338271 w 5412222"/>
              <a:gd name="connsiteY57" fmla="*/ 804801 h 3734405"/>
              <a:gd name="connsiteX58" fmla="*/ 5412222 w 5412222"/>
              <a:gd name="connsiteY58" fmla="*/ 970860 h 3734405"/>
              <a:gd name="connsiteX59" fmla="*/ 5412222 w 5412222"/>
              <a:gd name="connsiteY59" fmla="*/ 1100017 h 3734405"/>
              <a:gd name="connsiteX60" fmla="*/ 5338271 w 5412222"/>
              <a:gd name="connsiteY60" fmla="*/ 1266077 h 3734405"/>
              <a:gd name="connsiteX61" fmla="*/ 5171880 w 5412222"/>
              <a:gd name="connsiteY61" fmla="*/ 1339881 h 3734405"/>
              <a:gd name="connsiteX62" fmla="*/ 4913050 w 5412222"/>
              <a:gd name="connsiteY62" fmla="*/ 1339881 h 3734405"/>
              <a:gd name="connsiteX63" fmla="*/ 4580268 w 5412222"/>
              <a:gd name="connsiteY63" fmla="*/ 1339881 h 3734405"/>
              <a:gd name="connsiteX64" fmla="*/ 4413877 w 5412222"/>
              <a:gd name="connsiteY64" fmla="*/ 1321430 h 3734405"/>
              <a:gd name="connsiteX65" fmla="*/ 4247486 w 5412222"/>
              <a:gd name="connsiteY65" fmla="*/ 1247626 h 3734405"/>
              <a:gd name="connsiteX66" fmla="*/ 4192022 w 5412222"/>
              <a:gd name="connsiteY66" fmla="*/ 1118468 h 3734405"/>
              <a:gd name="connsiteX67" fmla="*/ 4192022 w 5412222"/>
              <a:gd name="connsiteY67" fmla="*/ 1026213 h 3734405"/>
              <a:gd name="connsiteX68" fmla="*/ 4247486 w 5412222"/>
              <a:gd name="connsiteY68" fmla="*/ 860154 h 3734405"/>
              <a:gd name="connsiteX69" fmla="*/ 4395389 w 5412222"/>
              <a:gd name="connsiteY69" fmla="*/ 786350 h 3734405"/>
              <a:gd name="connsiteX70" fmla="*/ 4617243 w 5412222"/>
              <a:gd name="connsiteY70" fmla="*/ 767899 h 3734405"/>
              <a:gd name="connsiteX71" fmla="*/ 4987001 w 5412222"/>
              <a:gd name="connsiteY71" fmla="*/ 730996 h 3734405"/>
              <a:gd name="connsiteX72" fmla="*/ 3807960 w 5412222"/>
              <a:gd name="connsiteY72" fmla="*/ 0 h 3734405"/>
              <a:gd name="connsiteX73" fmla="*/ 4404064 w 5412222"/>
              <a:gd name="connsiteY73" fmla="*/ 0 h 3734405"/>
              <a:gd name="connsiteX74" fmla="*/ 4368291 w 5412222"/>
              <a:gd name="connsiteY74" fmla="*/ 41360 h 3734405"/>
              <a:gd name="connsiteX75" fmla="*/ 4329548 w 5412222"/>
              <a:gd name="connsiteY75" fmla="*/ 87787 h 3734405"/>
              <a:gd name="connsiteX76" fmla="*/ 4107495 w 5412222"/>
              <a:gd name="connsiteY76" fmla="*/ 198776 h 3734405"/>
              <a:gd name="connsiteX77" fmla="*/ 3885443 w 5412222"/>
              <a:gd name="connsiteY77" fmla="*/ 106285 h 3734405"/>
              <a:gd name="connsiteX78" fmla="*/ 3818365 w 5412222"/>
              <a:gd name="connsiteY78" fmla="*/ 23043 h 373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5412222" h="3734405">
                <a:moveTo>
                  <a:pt x="1441992" y="2504513"/>
                </a:moveTo>
                <a:cubicBezTo>
                  <a:pt x="1478883" y="2504513"/>
                  <a:pt x="1520385" y="2509143"/>
                  <a:pt x="1566499" y="2518404"/>
                </a:cubicBezTo>
                <a:cubicBezTo>
                  <a:pt x="1658726" y="2536924"/>
                  <a:pt x="1732509" y="2573965"/>
                  <a:pt x="1750954" y="2629527"/>
                </a:cubicBezTo>
                <a:cubicBezTo>
                  <a:pt x="1787845" y="2703609"/>
                  <a:pt x="1714063" y="3296268"/>
                  <a:pt x="1714063" y="3370350"/>
                </a:cubicBezTo>
                <a:cubicBezTo>
                  <a:pt x="1695617" y="3555556"/>
                  <a:pt x="1658726" y="3666679"/>
                  <a:pt x="1548053" y="3703720"/>
                </a:cubicBezTo>
                <a:cubicBezTo>
                  <a:pt x="1492717" y="3740761"/>
                  <a:pt x="1418935" y="3740761"/>
                  <a:pt x="1345153" y="3722241"/>
                </a:cubicBezTo>
                <a:cubicBezTo>
                  <a:pt x="1252925" y="3722241"/>
                  <a:pt x="1179143" y="3685199"/>
                  <a:pt x="1142252" y="3611117"/>
                </a:cubicBezTo>
                <a:cubicBezTo>
                  <a:pt x="1123807" y="3555556"/>
                  <a:pt x="1105361" y="3481473"/>
                  <a:pt x="1123807" y="3388870"/>
                </a:cubicBezTo>
                <a:cubicBezTo>
                  <a:pt x="1123807" y="3388870"/>
                  <a:pt x="1160697" y="3055500"/>
                  <a:pt x="1160697" y="3018459"/>
                </a:cubicBezTo>
                <a:cubicBezTo>
                  <a:pt x="1160697" y="2962897"/>
                  <a:pt x="1179143" y="2870294"/>
                  <a:pt x="1179143" y="2851774"/>
                </a:cubicBezTo>
                <a:cubicBezTo>
                  <a:pt x="1197589" y="2722130"/>
                  <a:pt x="1197589" y="2722130"/>
                  <a:pt x="1197589" y="2722130"/>
                </a:cubicBezTo>
                <a:cubicBezTo>
                  <a:pt x="1234480" y="2611007"/>
                  <a:pt x="1289816" y="2555445"/>
                  <a:pt x="1345153" y="2518404"/>
                </a:cubicBezTo>
                <a:cubicBezTo>
                  <a:pt x="1372821" y="2509143"/>
                  <a:pt x="1405101" y="2504513"/>
                  <a:pt x="1441992" y="2504513"/>
                </a:cubicBezTo>
                <a:close/>
                <a:moveTo>
                  <a:pt x="2975080" y="2484443"/>
                </a:moveTo>
                <a:cubicBezTo>
                  <a:pt x="3031460" y="2487048"/>
                  <a:pt x="3069626" y="2507883"/>
                  <a:pt x="3097382" y="2507883"/>
                </a:cubicBezTo>
                <a:cubicBezTo>
                  <a:pt x="3134391" y="2526404"/>
                  <a:pt x="3152895" y="2544924"/>
                  <a:pt x="3189904" y="2581966"/>
                </a:cubicBezTo>
                <a:cubicBezTo>
                  <a:pt x="3208409" y="2619007"/>
                  <a:pt x="3226913" y="2656048"/>
                  <a:pt x="3263922" y="2730130"/>
                </a:cubicBezTo>
                <a:cubicBezTo>
                  <a:pt x="3282426" y="2804212"/>
                  <a:pt x="3356443" y="3322788"/>
                  <a:pt x="3356443" y="3322788"/>
                </a:cubicBezTo>
                <a:cubicBezTo>
                  <a:pt x="3374948" y="3433912"/>
                  <a:pt x="3356443" y="3507994"/>
                  <a:pt x="3337939" y="3545035"/>
                </a:cubicBezTo>
                <a:cubicBezTo>
                  <a:pt x="3319435" y="3582076"/>
                  <a:pt x="3300930" y="3619117"/>
                  <a:pt x="3282426" y="3637638"/>
                </a:cubicBezTo>
                <a:cubicBezTo>
                  <a:pt x="3245417" y="3656158"/>
                  <a:pt x="3208409" y="3656158"/>
                  <a:pt x="3171400" y="3674679"/>
                </a:cubicBezTo>
                <a:cubicBezTo>
                  <a:pt x="3152895" y="3674679"/>
                  <a:pt x="3134391" y="3693200"/>
                  <a:pt x="3115887" y="3693200"/>
                </a:cubicBezTo>
                <a:cubicBezTo>
                  <a:pt x="3060374" y="3711720"/>
                  <a:pt x="3004860" y="3711720"/>
                  <a:pt x="2967852" y="3674679"/>
                </a:cubicBezTo>
                <a:cubicBezTo>
                  <a:pt x="2912339" y="3656158"/>
                  <a:pt x="2875330" y="3619117"/>
                  <a:pt x="2838321" y="3563556"/>
                </a:cubicBezTo>
                <a:cubicBezTo>
                  <a:pt x="2801312" y="3507994"/>
                  <a:pt x="2782808" y="3433912"/>
                  <a:pt x="2782808" y="3359829"/>
                </a:cubicBezTo>
                <a:cubicBezTo>
                  <a:pt x="2764304" y="3156103"/>
                  <a:pt x="2764304" y="3156103"/>
                  <a:pt x="2764304" y="3156103"/>
                </a:cubicBezTo>
                <a:cubicBezTo>
                  <a:pt x="2708791" y="2878295"/>
                  <a:pt x="2708791" y="2878295"/>
                  <a:pt x="2708791" y="2878295"/>
                </a:cubicBezTo>
                <a:cubicBezTo>
                  <a:pt x="2671782" y="2767171"/>
                  <a:pt x="2671782" y="2693089"/>
                  <a:pt x="2690286" y="2637527"/>
                </a:cubicBezTo>
                <a:cubicBezTo>
                  <a:pt x="2727295" y="2563445"/>
                  <a:pt x="2801312" y="2489363"/>
                  <a:pt x="2912339" y="2489363"/>
                </a:cubicBezTo>
                <a:cubicBezTo>
                  <a:pt x="2935469" y="2484733"/>
                  <a:pt x="2956286" y="2483575"/>
                  <a:pt x="2975080" y="2484443"/>
                </a:cubicBezTo>
                <a:close/>
                <a:moveTo>
                  <a:pt x="4122198" y="1964873"/>
                </a:moveTo>
                <a:cubicBezTo>
                  <a:pt x="4177850" y="1964873"/>
                  <a:pt x="4233502" y="1983451"/>
                  <a:pt x="4289154" y="2020607"/>
                </a:cubicBezTo>
                <a:cubicBezTo>
                  <a:pt x="4344804" y="2039186"/>
                  <a:pt x="4400456" y="2094920"/>
                  <a:pt x="4437557" y="2169233"/>
                </a:cubicBezTo>
                <a:cubicBezTo>
                  <a:pt x="4567411" y="2336436"/>
                  <a:pt x="4567411" y="2336436"/>
                  <a:pt x="4567411" y="2336436"/>
                </a:cubicBezTo>
                <a:cubicBezTo>
                  <a:pt x="4752916" y="2540795"/>
                  <a:pt x="4752916" y="2540795"/>
                  <a:pt x="4752916" y="2540795"/>
                </a:cubicBezTo>
                <a:cubicBezTo>
                  <a:pt x="4827118" y="2633686"/>
                  <a:pt x="4864220" y="2707999"/>
                  <a:pt x="4882769" y="2763733"/>
                </a:cubicBezTo>
                <a:cubicBezTo>
                  <a:pt x="4882769" y="2838046"/>
                  <a:pt x="4864220" y="2930936"/>
                  <a:pt x="4771467" y="2986671"/>
                </a:cubicBezTo>
                <a:cubicBezTo>
                  <a:pt x="4697264" y="3042405"/>
                  <a:pt x="4623063" y="3060983"/>
                  <a:pt x="4567411" y="3060983"/>
                </a:cubicBezTo>
                <a:cubicBezTo>
                  <a:pt x="4548860" y="3060983"/>
                  <a:pt x="4511759" y="3060983"/>
                  <a:pt x="4474659" y="3042405"/>
                </a:cubicBezTo>
                <a:cubicBezTo>
                  <a:pt x="4437557" y="3023827"/>
                  <a:pt x="4400456" y="2986671"/>
                  <a:pt x="4344804" y="2949514"/>
                </a:cubicBezTo>
                <a:cubicBezTo>
                  <a:pt x="4289154" y="2893780"/>
                  <a:pt x="3955244" y="2466483"/>
                  <a:pt x="3955244" y="2466483"/>
                </a:cubicBezTo>
                <a:cubicBezTo>
                  <a:pt x="3899592" y="2392170"/>
                  <a:pt x="3862491" y="2317858"/>
                  <a:pt x="3862491" y="2280701"/>
                </a:cubicBezTo>
                <a:cubicBezTo>
                  <a:pt x="3862491" y="2224967"/>
                  <a:pt x="3862491" y="2187811"/>
                  <a:pt x="3881042" y="2169233"/>
                </a:cubicBezTo>
                <a:cubicBezTo>
                  <a:pt x="3899592" y="2132076"/>
                  <a:pt x="3918143" y="2113498"/>
                  <a:pt x="3936693" y="2076342"/>
                </a:cubicBezTo>
                <a:cubicBezTo>
                  <a:pt x="3973794" y="2057764"/>
                  <a:pt x="3992345" y="2039186"/>
                  <a:pt x="3992345" y="2039186"/>
                </a:cubicBezTo>
                <a:cubicBezTo>
                  <a:pt x="4029446" y="2002029"/>
                  <a:pt x="4085097" y="1983451"/>
                  <a:pt x="4122198" y="1964873"/>
                </a:cubicBezTo>
                <a:close/>
                <a:moveTo>
                  <a:pt x="146310" y="1953889"/>
                </a:moveTo>
                <a:cubicBezTo>
                  <a:pt x="201962" y="1953889"/>
                  <a:pt x="276164" y="1991027"/>
                  <a:pt x="350366" y="2046733"/>
                </a:cubicBezTo>
                <a:cubicBezTo>
                  <a:pt x="424568" y="2102439"/>
                  <a:pt x="443118" y="2176714"/>
                  <a:pt x="443118" y="2232420"/>
                </a:cubicBezTo>
                <a:cubicBezTo>
                  <a:pt x="443118" y="2288126"/>
                  <a:pt x="424568" y="2362401"/>
                  <a:pt x="368916" y="2455245"/>
                </a:cubicBezTo>
                <a:cubicBezTo>
                  <a:pt x="368916" y="2455245"/>
                  <a:pt x="181092" y="2674589"/>
                  <a:pt x="55877" y="2823429"/>
                </a:cubicBezTo>
                <a:lnTo>
                  <a:pt x="0" y="2890207"/>
                </a:lnTo>
                <a:lnTo>
                  <a:pt x="0" y="2010548"/>
                </a:lnTo>
                <a:lnTo>
                  <a:pt x="48920" y="1981743"/>
                </a:lnTo>
                <a:cubicBezTo>
                  <a:pt x="86021" y="1963174"/>
                  <a:pt x="118485" y="1953889"/>
                  <a:pt x="146310" y="1953889"/>
                </a:cubicBezTo>
                <a:close/>
                <a:moveTo>
                  <a:pt x="4987001" y="730996"/>
                </a:moveTo>
                <a:cubicBezTo>
                  <a:pt x="5079441" y="730996"/>
                  <a:pt x="5079441" y="730996"/>
                  <a:pt x="5079441" y="730996"/>
                </a:cubicBezTo>
                <a:cubicBezTo>
                  <a:pt x="5190368" y="749448"/>
                  <a:pt x="5282808" y="786350"/>
                  <a:pt x="5338271" y="804801"/>
                </a:cubicBezTo>
                <a:cubicBezTo>
                  <a:pt x="5393734" y="841703"/>
                  <a:pt x="5412222" y="897056"/>
                  <a:pt x="5412222" y="970860"/>
                </a:cubicBezTo>
                <a:cubicBezTo>
                  <a:pt x="5412222" y="1007762"/>
                  <a:pt x="5412222" y="1044664"/>
                  <a:pt x="5412222" y="1100017"/>
                </a:cubicBezTo>
                <a:cubicBezTo>
                  <a:pt x="5393734" y="1155371"/>
                  <a:pt x="5375246" y="1210724"/>
                  <a:pt x="5338271" y="1266077"/>
                </a:cubicBezTo>
                <a:cubicBezTo>
                  <a:pt x="5301295" y="1302979"/>
                  <a:pt x="5245832" y="1321430"/>
                  <a:pt x="5171880" y="1339881"/>
                </a:cubicBezTo>
                <a:cubicBezTo>
                  <a:pt x="5060954" y="1339881"/>
                  <a:pt x="5171880" y="1358332"/>
                  <a:pt x="4913050" y="1339881"/>
                </a:cubicBezTo>
                <a:cubicBezTo>
                  <a:pt x="4635731" y="1339881"/>
                  <a:pt x="4580268" y="1339881"/>
                  <a:pt x="4580268" y="1339881"/>
                </a:cubicBezTo>
                <a:cubicBezTo>
                  <a:pt x="4413877" y="1321430"/>
                  <a:pt x="4413877" y="1321430"/>
                  <a:pt x="4413877" y="1321430"/>
                </a:cubicBezTo>
                <a:cubicBezTo>
                  <a:pt x="4321437" y="1302979"/>
                  <a:pt x="4265974" y="1284528"/>
                  <a:pt x="4247486" y="1247626"/>
                </a:cubicBezTo>
                <a:cubicBezTo>
                  <a:pt x="4210510" y="1210724"/>
                  <a:pt x="4192022" y="1173821"/>
                  <a:pt x="4192022" y="1118468"/>
                </a:cubicBezTo>
                <a:cubicBezTo>
                  <a:pt x="4192022" y="1118468"/>
                  <a:pt x="4192022" y="1081566"/>
                  <a:pt x="4192022" y="1026213"/>
                </a:cubicBezTo>
                <a:cubicBezTo>
                  <a:pt x="4192022" y="970860"/>
                  <a:pt x="4210510" y="915507"/>
                  <a:pt x="4247486" y="860154"/>
                </a:cubicBezTo>
                <a:cubicBezTo>
                  <a:pt x="4265974" y="823252"/>
                  <a:pt x="4321437" y="786350"/>
                  <a:pt x="4395389" y="786350"/>
                </a:cubicBezTo>
                <a:cubicBezTo>
                  <a:pt x="4487828" y="767899"/>
                  <a:pt x="4561780" y="767899"/>
                  <a:pt x="4617243" y="767899"/>
                </a:cubicBezTo>
                <a:cubicBezTo>
                  <a:pt x="4783634" y="749448"/>
                  <a:pt x="4876074" y="730996"/>
                  <a:pt x="4987001" y="730996"/>
                </a:cubicBezTo>
                <a:close/>
                <a:moveTo>
                  <a:pt x="3807960" y="0"/>
                </a:moveTo>
                <a:lnTo>
                  <a:pt x="4404064" y="0"/>
                </a:lnTo>
                <a:lnTo>
                  <a:pt x="4368291" y="41360"/>
                </a:lnTo>
                <a:cubicBezTo>
                  <a:pt x="4352100" y="60329"/>
                  <a:pt x="4338800" y="76226"/>
                  <a:pt x="4329548" y="87787"/>
                </a:cubicBezTo>
                <a:cubicBezTo>
                  <a:pt x="4255530" y="161780"/>
                  <a:pt x="4181513" y="198776"/>
                  <a:pt x="4107495" y="198776"/>
                </a:cubicBezTo>
                <a:cubicBezTo>
                  <a:pt x="4033478" y="217275"/>
                  <a:pt x="3959460" y="180278"/>
                  <a:pt x="3885443" y="106285"/>
                </a:cubicBezTo>
                <a:cubicBezTo>
                  <a:pt x="3857687" y="78538"/>
                  <a:pt x="3834556" y="50790"/>
                  <a:pt x="3818365" y="23043"/>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solidFill>
                <a:schemeClr val="accent3"/>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4169782" y="397528"/>
            <a:ext cx="3968462" cy="1477328"/>
          </a:xfrm>
        </p:spPr>
        <p:txBody>
          <a:bodyPr>
            <a:normAutofit/>
          </a:bodyPr>
          <a:lstStyle/>
          <a:p>
            <a:r>
              <a:rPr lang="en-US" sz="4000"/>
              <a:t>BUSINESS REQUIREMENT</a:t>
            </a:r>
            <a:endParaRPr lang="en-US" sz="4000">
              <a:latin typeface="The Hand Black"/>
            </a:endParaRP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860619" y="1700400"/>
            <a:ext cx="10575343" cy="4068574"/>
          </a:xfrm>
        </p:spPr>
        <p:txBody>
          <a:bodyPr vert="horz" lIns="0" tIns="0" rIns="0" bIns="0" rtlCol="0" anchor="t">
            <a:noAutofit/>
          </a:bodyPr>
          <a:lstStyle/>
          <a:p>
            <a:r>
              <a:rPr lang="en-US" sz="4000">
                <a:solidFill>
                  <a:schemeClr val="tx1">
                    <a:lumMod val="95000"/>
                  </a:schemeClr>
                </a:solidFill>
                <a:latin typeface="The Hand Black"/>
              </a:rPr>
              <a:t>The ticket Fare for each passenger is calculated using the following rules:</a:t>
            </a:r>
          </a:p>
          <a:p>
            <a:r>
              <a:rPr lang="en-US" sz="4000">
                <a:solidFill>
                  <a:schemeClr val="tx1">
                    <a:lumMod val="95000"/>
                  </a:schemeClr>
                </a:solidFill>
                <a:latin typeface="The Hand Black"/>
              </a:rPr>
              <a:t>For age &lt; = 12, fare is 50% of ticket price regardless of gender</a:t>
            </a:r>
          </a:p>
          <a:p>
            <a:r>
              <a:rPr lang="en-US" sz="4000">
                <a:solidFill>
                  <a:schemeClr val="tx1">
                    <a:lumMod val="95000"/>
                  </a:schemeClr>
                </a:solidFill>
                <a:latin typeface="The Hand Black"/>
              </a:rPr>
              <a:t>For age &gt; = 60, fare is 60% of ticket price regardless of gender</a:t>
            </a:r>
          </a:p>
          <a:p>
            <a:r>
              <a:rPr lang="en-US" sz="4000">
                <a:solidFill>
                  <a:schemeClr val="tx1">
                    <a:lumMod val="95000"/>
                  </a:schemeClr>
                </a:solidFill>
                <a:latin typeface="The Hand Black"/>
              </a:rPr>
              <a:t>For Females, 25% discount on the ticket</a:t>
            </a:r>
            <a:r>
              <a:rPr lang="en-US" sz="4000">
                <a:solidFill>
                  <a:schemeClr val="tx1">
                    <a:lumMod val="95000"/>
                  </a:schemeClr>
                </a:solidFill>
              </a:rPr>
              <a:t> </a:t>
            </a:r>
            <a:r>
              <a:rPr lang="en-US" sz="4000">
                <a:solidFill>
                  <a:schemeClr val="tx1">
                    <a:lumMod val="95000"/>
                  </a:schemeClr>
                </a:solidFill>
                <a:latin typeface="The Hand Black"/>
              </a:rPr>
              <a:t>price</a:t>
            </a:r>
          </a:p>
          <a:p>
            <a:r>
              <a:rPr lang="en-US" sz="4000">
                <a:solidFill>
                  <a:schemeClr val="tx1">
                    <a:lumMod val="95000"/>
                  </a:schemeClr>
                </a:solidFill>
                <a:latin typeface="The Hand Black"/>
              </a:rPr>
              <a:t>The file name for storing the generated ticket should be the PNR Number.</a:t>
            </a:r>
          </a:p>
          <a:p>
            <a:endParaRPr lang="en-US"/>
          </a:p>
        </p:txBody>
      </p:sp>
    </p:spTree>
    <p:extLst>
      <p:ext uri="{BB962C8B-B14F-4D97-AF65-F5344CB8AC3E}">
        <p14:creationId xmlns:p14="http://schemas.microsoft.com/office/powerpoint/2010/main" val="25382676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A10F56-4600-4E72-882F-DF9A3D705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4E7C649-57E0-4A93-B134-67101C0725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AA35AF4F-B82E-435B-8949-29173A055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5412222" cy="3734405"/>
          </a:xfrm>
          <a:custGeom>
            <a:avLst/>
            <a:gdLst>
              <a:gd name="connsiteX0" fmla="*/ 1441992 w 5412222"/>
              <a:gd name="connsiteY0" fmla="*/ 2504513 h 3734405"/>
              <a:gd name="connsiteX1" fmla="*/ 1566499 w 5412222"/>
              <a:gd name="connsiteY1" fmla="*/ 2518404 h 3734405"/>
              <a:gd name="connsiteX2" fmla="*/ 1750954 w 5412222"/>
              <a:gd name="connsiteY2" fmla="*/ 2629527 h 3734405"/>
              <a:gd name="connsiteX3" fmla="*/ 1714063 w 5412222"/>
              <a:gd name="connsiteY3" fmla="*/ 3370350 h 3734405"/>
              <a:gd name="connsiteX4" fmla="*/ 1548053 w 5412222"/>
              <a:gd name="connsiteY4" fmla="*/ 3703720 h 3734405"/>
              <a:gd name="connsiteX5" fmla="*/ 1345153 w 5412222"/>
              <a:gd name="connsiteY5" fmla="*/ 3722241 h 3734405"/>
              <a:gd name="connsiteX6" fmla="*/ 1142252 w 5412222"/>
              <a:gd name="connsiteY6" fmla="*/ 3611117 h 3734405"/>
              <a:gd name="connsiteX7" fmla="*/ 1123807 w 5412222"/>
              <a:gd name="connsiteY7" fmla="*/ 3388870 h 3734405"/>
              <a:gd name="connsiteX8" fmla="*/ 1160697 w 5412222"/>
              <a:gd name="connsiteY8" fmla="*/ 3018459 h 3734405"/>
              <a:gd name="connsiteX9" fmla="*/ 1179143 w 5412222"/>
              <a:gd name="connsiteY9" fmla="*/ 2851774 h 3734405"/>
              <a:gd name="connsiteX10" fmla="*/ 1197589 w 5412222"/>
              <a:gd name="connsiteY10" fmla="*/ 2722130 h 3734405"/>
              <a:gd name="connsiteX11" fmla="*/ 1345153 w 5412222"/>
              <a:gd name="connsiteY11" fmla="*/ 2518404 h 3734405"/>
              <a:gd name="connsiteX12" fmla="*/ 1441992 w 5412222"/>
              <a:gd name="connsiteY12" fmla="*/ 2504513 h 3734405"/>
              <a:gd name="connsiteX13" fmla="*/ 2975080 w 5412222"/>
              <a:gd name="connsiteY13" fmla="*/ 2484443 h 3734405"/>
              <a:gd name="connsiteX14" fmla="*/ 3097382 w 5412222"/>
              <a:gd name="connsiteY14" fmla="*/ 2507883 h 3734405"/>
              <a:gd name="connsiteX15" fmla="*/ 3189904 w 5412222"/>
              <a:gd name="connsiteY15" fmla="*/ 2581966 h 3734405"/>
              <a:gd name="connsiteX16" fmla="*/ 3263922 w 5412222"/>
              <a:gd name="connsiteY16" fmla="*/ 2730130 h 3734405"/>
              <a:gd name="connsiteX17" fmla="*/ 3356443 w 5412222"/>
              <a:gd name="connsiteY17" fmla="*/ 3322788 h 3734405"/>
              <a:gd name="connsiteX18" fmla="*/ 3337939 w 5412222"/>
              <a:gd name="connsiteY18" fmla="*/ 3545035 h 3734405"/>
              <a:gd name="connsiteX19" fmla="*/ 3282426 w 5412222"/>
              <a:gd name="connsiteY19" fmla="*/ 3637638 h 3734405"/>
              <a:gd name="connsiteX20" fmla="*/ 3171400 w 5412222"/>
              <a:gd name="connsiteY20" fmla="*/ 3674679 h 3734405"/>
              <a:gd name="connsiteX21" fmla="*/ 3115887 w 5412222"/>
              <a:gd name="connsiteY21" fmla="*/ 3693200 h 3734405"/>
              <a:gd name="connsiteX22" fmla="*/ 2967852 w 5412222"/>
              <a:gd name="connsiteY22" fmla="*/ 3674679 h 3734405"/>
              <a:gd name="connsiteX23" fmla="*/ 2838321 w 5412222"/>
              <a:gd name="connsiteY23" fmla="*/ 3563556 h 3734405"/>
              <a:gd name="connsiteX24" fmla="*/ 2782808 w 5412222"/>
              <a:gd name="connsiteY24" fmla="*/ 3359829 h 3734405"/>
              <a:gd name="connsiteX25" fmla="*/ 2764304 w 5412222"/>
              <a:gd name="connsiteY25" fmla="*/ 3156103 h 3734405"/>
              <a:gd name="connsiteX26" fmla="*/ 2708791 w 5412222"/>
              <a:gd name="connsiteY26" fmla="*/ 2878295 h 3734405"/>
              <a:gd name="connsiteX27" fmla="*/ 2690286 w 5412222"/>
              <a:gd name="connsiteY27" fmla="*/ 2637527 h 3734405"/>
              <a:gd name="connsiteX28" fmla="*/ 2912339 w 5412222"/>
              <a:gd name="connsiteY28" fmla="*/ 2489363 h 3734405"/>
              <a:gd name="connsiteX29" fmla="*/ 2975080 w 5412222"/>
              <a:gd name="connsiteY29" fmla="*/ 2484443 h 3734405"/>
              <a:gd name="connsiteX30" fmla="*/ 4122198 w 5412222"/>
              <a:gd name="connsiteY30" fmla="*/ 1964873 h 3734405"/>
              <a:gd name="connsiteX31" fmla="*/ 4289154 w 5412222"/>
              <a:gd name="connsiteY31" fmla="*/ 2020607 h 3734405"/>
              <a:gd name="connsiteX32" fmla="*/ 4437557 w 5412222"/>
              <a:gd name="connsiteY32" fmla="*/ 2169233 h 3734405"/>
              <a:gd name="connsiteX33" fmla="*/ 4567411 w 5412222"/>
              <a:gd name="connsiteY33" fmla="*/ 2336436 h 3734405"/>
              <a:gd name="connsiteX34" fmla="*/ 4752916 w 5412222"/>
              <a:gd name="connsiteY34" fmla="*/ 2540795 h 3734405"/>
              <a:gd name="connsiteX35" fmla="*/ 4882769 w 5412222"/>
              <a:gd name="connsiteY35" fmla="*/ 2763733 h 3734405"/>
              <a:gd name="connsiteX36" fmla="*/ 4771467 w 5412222"/>
              <a:gd name="connsiteY36" fmla="*/ 2986671 h 3734405"/>
              <a:gd name="connsiteX37" fmla="*/ 4567411 w 5412222"/>
              <a:gd name="connsiteY37" fmla="*/ 3060983 h 3734405"/>
              <a:gd name="connsiteX38" fmla="*/ 4474659 w 5412222"/>
              <a:gd name="connsiteY38" fmla="*/ 3042405 h 3734405"/>
              <a:gd name="connsiteX39" fmla="*/ 4344804 w 5412222"/>
              <a:gd name="connsiteY39" fmla="*/ 2949514 h 3734405"/>
              <a:gd name="connsiteX40" fmla="*/ 3955244 w 5412222"/>
              <a:gd name="connsiteY40" fmla="*/ 2466483 h 3734405"/>
              <a:gd name="connsiteX41" fmla="*/ 3862491 w 5412222"/>
              <a:gd name="connsiteY41" fmla="*/ 2280701 h 3734405"/>
              <a:gd name="connsiteX42" fmla="*/ 3881042 w 5412222"/>
              <a:gd name="connsiteY42" fmla="*/ 2169233 h 3734405"/>
              <a:gd name="connsiteX43" fmla="*/ 3936693 w 5412222"/>
              <a:gd name="connsiteY43" fmla="*/ 2076342 h 3734405"/>
              <a:gd name="connsiteX44" fmla="*/ 3992345 w 5412222"/>
              <a:gd name="connsiteY44" fmla="*/ 2039186 h 3734405"/>
              <a:gd name="connsiteX45" fmla="*/ 4122198 w 5412222"/>
              <a:gd name="connsiteY45" fmla="*/ 1964873 h 3734405"/>
              <a:gd name="connsiteX46" fmla="*/ 146310 w 5412222"/>
              <a:gd name="connsiteY46" fmla="*/ 1953889 h 3734405"/>
              <a:gd name="connsiteX47" fmla="*/ 350366 w 5412222"/>
              <a:gd name="connsiteY47" fmla="*/ 2046733 h 3734405"/>
              <a:gd name="connsiteX48" fmla="*/ 443118 w 5412222"/>
              <a:gd name="connsiteY48" fmla="*/ 2232420 h 3734405"/>
              <a:gd name="connsiteX49" fmla="*/ 368916 w 5412222"/>
              <a:gd name="connsiteY49" fmla="*/ 2455245 h 3734405"/>
              <a:gd name="connsiteX50" fmla="*/ 55877 w 5412222"/>
              <a:gd name="connsiteY50" fmla="*/ 2823429 h 3734405"/>
              <a:gd name="connsiteX51" fmla="*/ 0 w 5412222"/>
              <a:gd name="connsiteY51" fmla="*/ 2890207 h 3734405"/>
              <a:gd name="connsiteX52" fmla="*/ 0 w 5412222"/>
              <a:gd name="connsiteY52" fmla="*/ 2010548 h 3734405"/>
              <a:gd name="connsiteX53" fmla="*/ 48920 w 5412222"/>
              <a:gd name="connsiteY53" fmla="*/ 1981743 h 3734405"/>
              <a:gd name="connsiteX54" fmla="*/ 146310 w 5412222"/>
              <a:gd name="connsiteY54" fmla="*/ 1953889 h 3734405"/>
              <a:gd name="connsiteX55" fmla="*/ 4987001 w 5412222"/>
              <a:gd name="connsiteY55" fmla="*/ 730996 h 3734405"/>
              <a:gd name="connsiteX56" fmla="*/ 5079441 w 5412222"/>
              <a:gd name="connsiteY56" fmla="*/ 730996 h 3734405"/>
              <a:gd name="connsiteX57" fmla="*/ 5338271 w 5412222"/>
              <a:gd name="connsiteY57" fmla="*/ 804801 h 3734405"/>
              <a:gd name="connsiteX58" fmla="*/ 5412222 w 5412222"/>
              <a:gd name="connsiteY58" fmla="*/ 970860 h 3734405"/>
              <a:gd name="connsiteX59" fmla="*/ 5412222 w 5412222"/>
              <a:gd name="connsiteY59" fmla="*/ 1100017 h 3734405"/>
              <a:gd name="connsiteX60" fmla="*/ 5338271 w 5412222"/>
              <a:gd name="connsiteY60" fmla="*/ 1266077 h 3734405"/>
              <a:gd name="connsiteX61" fmla="*/ 5171880 w 5412222"/>
              <a:gd name="connsiteY61" fmla="*/ 1339881 h 3734405"/>
              <a:gd name="connsiteX62" fmla="*/ 4913050 w 5412222"/>
              <a:gd name="connsiteY62" fmla="*/ 1339881 h 3734405"/>
              <a:gd name="connsiteX63" fmla="*/ 4580268 w 5412222"/>
              <a:gd name="connsiteY63" fmla="*/ 1339881 h 3734405"/>
              <a:gd name="connsiteX64" fmla="*/ 4413877 w 5412222"/>
              <a:gd name="connsiteY64" fmla="*/ 1321430 h 3734405"/>
              <a:gd name="connsiteX65" fmla="*/ 4247486 w 5412222"/>
              <a:gd name="connsiteY65" fmla="*/ 1247626 h 3734405"/>
              <a:gd name="connsiteX66" fmla="*/ 4192022 w 5412222"/>
              <a:gd name="connsiteY66" fmla="*/ 1118468 h 3734405"/>
              <a:gd name="connsiteX67" fmla="*/ 4192022 w 5412222"/>
              <a:gd name="connsiteY67" fmla="*/ 1026213 h 3734405"/>
              <a:gd name="connsiteX68" fmla="*/ 4247486 w 5412222"/>
              <a:gd name="connsiteY68" fmla="*/ 860154 h 3734405"/>
              <a:gd name="connsiteX69" fmla="*/ 4395389 w 5412222"/>
              <a:gd name="connsiteY69" fmla="*/ 786350 h 3734405"/>
              <a:gd name="connsiteX70" fmla="*/ 4617243 w 5412222"/>
              <a:gd name="connsiteY70" fmla="*/ 767899 h 3734405"/>
              <a:gd name="connsiteX71" fmla="*/ 4987001 w 5412222"/>
              <a:gd name="connsiteY71" fmla="*/ 730996 h 3734405"/>
              <a:gd name="connsiteX72" fmla="*/ 3807960 w 5412222"/>
              <a:gd name="connsiteY72" fmla="*/ 0 h 3734405"/>
              <a:gd name="connsiteX73" fmla="*/ 4404064 w 5412222"/>
              <a:gd name="connsiteY73" fmla="*/ 0 h 3734405"/>
              <a:gd name="connsiteX74" fmla="*/ 4368291 w 5412222"/>
              <a:gd name="connsiteY74" fmla="*/ 41360 h 3734405"/>
              <a:gd name="connsiteX75" fmla="*/ 4329548 w 5412222"/>
              <a:gd name="connsiteY75" fmla="*/ 87787 h 3734405"/>
              <a:gd name="connsiteX76" fmla="*/ 4107495 w 5412222"/>
              <a:gd name="connsiteY76" fmla="*/ 198776 h 3734405"/>
              <a:gd name="connsiteX77" fmla="*/ 3885443 w 5412222"/>
              <a:gd name="connsiteY77" fmla="*/ 106285 h 3734405"/>
              <a:gd name="connsiteX78" fmla="*/ 3818365 w 5412222"/>
              <a:gd name="connsiteY78" fmla="*/ 23043 h 373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5412222" h="3734405">
                <a:moveTo>
                  <a:pt x="1441992" y="2504513"/>
                </a:moveTo>
                <a:cubicBezTo>
                  <a:pt x="1478883" y="2504513"/>
                  <a:pt x="1520385" y="2509143"/>
                  <a:pt x="1566499" y="2518404"/>
                </a:cubicBezTo>
                <a:cubicBezTo>
                  <a:pt x="1658726" y="2536924"/>
                  <a:pt x="1732509" y="2573965"/>
                  <a:pt x="1750954" y="2629527"/>
                </a:cubicBezTo>
                <a:cubicBezTo>
                  <a:pt x="1787845" y="2703609"/>
                  <a:pt x="1714063" y="3296268"/>
                  <a:pt x="1714063" y="3370350"/>
                </a:cubicBezTo>
                <a:cubicBezTo>
                  <a:pt x="1695617" y="3555556"/>
                  <a:pt x="1658726" y="3666679"/>
                  <a:pt x="1548053" y="3703720"/>
                </a:cubicBezTo>
                <a:cubicBezTo>
                  <a:pt x="1492717" y="3740761"/>
                  <a:pt x="1418935" y="3740761"/>
                  <a:pt x="1345153" y="3722241"/>
                </a:cubicBezTo>
                <a:cubicBezTo>
                  <a:pt x="1252925" y="3722241"/>
                  <a:pt x="1179143" y="3685199"/>
                  <a:pt x="1142252" y="3611117"/>
                </a:cubicBezTo>
                <a:cubicBezTo>
                  <a:pt x="1123807" y="3555556"/>
                  <a:pt x="1105361" y="3481473"/>
                  <a:pt x="1123807" y="3388870"/>
                </a:cubicBezTo>
                <a:cubicBezTo>
                  <a:pt x="1123807" y="3388870"/>
                  <a:pt x="1160697" y="3055500"/>
                  <a:pt x="1160697" y="3018459"/>
                </a:cubicBezTo>
                <a:cubicBezTo>
                  <a:pt x="1160697" y="2962897"/>
                  <a:pt x="1179143" y="2870294"/>
                  <a:pt x="1179143" y="2851774"/>
                </a:cubicBezTo>
                <a:cubicBezTo>
                  <a:pt x="1197589" y="2722130"/>
                  <a:pt x="1197589" y="2722130"/>
                  <a:pt x="1197589" y="2722130"/>
                </a:cubicBezTo>
                <a:cubicBezTo>
                  <a:pt x="1234480" y="2611007"/>
                  <a:pt x="1289816" y="2555445"/>
                  <a:pt x="1345153" y="2518404"/>
                </a:cubicBezTo>
                <a:cubicBezTo>
                  <a:pt x="1372821" y="2509143"/>
                  <a:pt x="1405101" y="2504513"/>
                  <a:pt x="1441992" y="2504513"/>
                </a:cubicBezTo>
                <a:close/>
                <a:moveTo>
                  <a:pt x="2975080" y="2484443"/>
                </a:moveTo>
                <a:cubicBezTo>
                  <a:pt x="3031460" y="2487048"/>
                  <a:pt x="3069626" y="2507883"/>
                  <a:pt x="3097382" y="2507883"/>
                </a:cubicBezTo>
                <a:cubicBezTo>
                  <a:pt x="3134391" y="2526404"/>
                  <a:pt x="3152895" y="2544924"/>
                  <a:pt x="3189904" y="2581966"/>
                </a:cubicBezTo>
                <a:cubicBezTo>
                  <a:pt x="3208409" y="2619007"/>
                  <a:pt x="3226913" y="2656048"/>
                  <a:pt x="3263922" y="2730130"/>
                </a:cubicBezTo>
                <a:cubicBezTo>
                  <a:pt x="3282426" y="2804212"/>
                  <a:pt x="3356443" y="3322788"/>
                  <a:pt x="3356443" y="3322788"/>
                </a:cubicBezTo>
                <a:cubicBezTo>
                  <a:pt x="3374948" y="3433912"/>
                  <a:pt x="3356443" y="3507994"/>
                  <a:pt x="3337939" y="3545035"/>
                </a:cubicBezTo>
                <a:cubicBezTo>
                  <a:pt x="3319435" y="3582076"/>
                  <a:pt x="3300930" y="3619117"/>
                  <a:pt x="3282426" y="3637638"/>
                </a:cubicBezTo>
                <a:cubicBezTo>
                  <a:pt x="3245417" y="3656158"/>
                  <a:pt x="3208409" y="3656158"/>
                  <a:pt x="3171400" y="3674679"/>
                </a:cubicBezTo>
                <a:cubicBezTo>
                  <a:pt x="3152895" y="3674679"/>
                  <a:pt x="3134391" y="3693200"/>
                  <a:pt x="3115887" y="3693200"/>
                </a:cubicBezTo>
                <a:cubicBezTo>
                  <a:pt x="3060374" y="3711720"/>
                  <a:pt x="3004860" y="3711720"/>
                  <a:pt x="2967852" y="3674679"/>
                </a:cubicBezTo>
                <a:cubicBezTo>
                  <a:pt x="2912339" y="3656158"/>
                  <a:pt x="2875330" y="3619117"/>
                  <a:pt x="2838321" y="3563556"/>
                </a:cubicBezTo>
                <a:cubicBezTo>
                  <a:pt x="2801312" y="3507994"/>
                  <a:pt x="2782808" y="3433912"/>
                  <a:pt x="2782808" y="3359829"/>
                </a:cubicBezTo>
                <a:cubicBezTo>
                  <a:pt x="2764304" y="3156103"/>
                  <a:pt x="2764304" y="3156103"/>
                  <a:pt x="2764304" y="3156103"/>
                </a:cubicBezTo>
                <a:cubicBezTo>
                  <a:pt x="2708791" y="2878295"/>
                  <a:pt x="2708791" y="2878295"/>
                  <a:pt x="2708791" y="2878295"/>
                </a:cubicBezTo>
                <a:cubicBezTo>
                  <a:pt x="2671782" y="2767171"/>
                  <a:pt x="2671782" y="2693089"/>
                  <a:pt x="2690286" y="2637527"/>
                </a:cubicBezTo>
                <a:cubicBezTo>
                  <a:pt x="2727295" y="2563445"/>
                  <a:pt x="2801312" y="2489363"/>
                  <a:pt x="2912339" y="2489363"/>
                </a:cubicBezTo>
                <a:cubicBezTo>
                  <a:pt x="2935469" y="2484733"/>
                  <a:pt x="2956286" y="2483575"/>
                  <a:pt x="2975080" y="2484443"/>
                </a:cubicBezTo>
                <a:close/>
                <a:moveTo>
                  <a:pt x="4122198" y="1964873"/>
                </a:moveTo>
                <a:cubicBezTo>
                  <a:pt x="4177850" y="1964873"/>
                  <a:pt x="4233502" y="1983451"/>
                  <a:pt x="4289154" y="2020607"/>
                </a:cubicBezTo>
                <a:cubicBezTo>
                  <a:pt x="4344804" y="2039186"/>
                  <a:pt x="4400456" y="2094920"/>
                  <a:pt x="4437557" y="2169233"/>
                </a:cubicBezTo>
                <a:cubicBezTo>
                  <a:pt x="4567411" y="2336436"/>
                  <a:pt x="4567411" y="2336436"/>
                  <a:pt x="4567411" y="2336436"/>
                </a:cubicBezTo>
                <a:cubicBezTo>
                  <a:pt x="4752916" y="2540795"/>
                  <a:pt x="4752916" y="2540795"/>
                  <a:pt x="4752916" y="2540795"/>
                </a:cubicBezTo>
                <a:cubicBezTo>
                  <a:pt x="4827118" y="2633686"/>
                  <a:pt x="4864220" y="2707999"/>
                  <a:pt x="4882769" y="2763733"/>
                </a:cubicBezTo>
                <a:cubicBezTo>
                  <a:pt x="4882769" y="2838046"/>
                  <a:pt x="4864220" y="2930936"/>
                  <a:pt x="4771467" y="2986671"/>
                </a:cubicBezTo>
                <a:cubicBezTo>
                  <a:pt x="4697264" y="3042405"/>
                  <a:pt x="4623063" y="3060983"/>
                  <a:pt x="4567411" y="3060983"/>
                </a:cubicBezTo>
                <a:cubicBezTo>
                  <a:pt x="4548860" y="3060983"/>
                  <a:pt x="4511759" y="3060983"/>
                  <a:pt x="4474659" y="3042405"/>
                </a:cubicBezTo>
                <a:cubicBezTo>
                  <a:pt x="4437557" y="3023827"/>
                  <a:pt x="4400456" y="2986671"/>
                  <a:pt x="4344804" y="2949514"/>
                </a:cubicBezTo>
                <a:cubicBezTo>
                  <a:pt x="4289154" y="2893780"/>
                  <a:pt x="3955244" y="2466483"/>
                  <a:pt x="3955244" y="2466483"/>
                </a:cubicBezTo>
                <a:cubicBezTo>
                  <a:pt x="3899592" y="2392170"/>
                  <a:pt x="3862491" y="2317858"/>
                  <a:pt x="3862491" y="2280701"/>
                </a:cubicBezTo>
                <a:cubicBezTo>
                  <a:pt x="3862491" y="2224967"/>
                  <a:pt x="3862491" y="2187811"/>
                  <a:pt x="3881042" y="2169233"/>
                </a:cubicBezTo>
                <a:cubicBezTo>
                  <a:pt x="3899592" y="2132076"/>
                  <a:pt x="3918143" y="2113498"/>
                  <a:pt x="3936693" y="2076342"/>
                </a:cubicBezTo>
                <a:cubicBezTo>
                  <a:pt x="3973794" y="2057764"/>
                  <a:pt x="3992345" y="2039186"/>
                  <a:pt x="3992345" y="2039186"/>
                </a:cubicBezTo>
                <a:cubicBezTo>
                  <a:pt x="4029446" y="2002029"/>
                  <a:pt x="4085097" y="1983451"/>
                  <a:pt x="4122198" y="1964873"/>
                </a:cubicBezTo>
                <a:close/>
                <a:moveTo>
                  <a:pt x="146310" y="1953889"/>
                </a:moveTo>
                <a:cubicBezTo>
                  <a:pt x="201962" y="1953889"/>
                  <a:pt x="276164" y="1991027"/>
                  <a:pt x="350366" y="2046733"/>
                </a:cubicBezTo>
                <a:cubicBezTo>
                  <a:pt x="424568" y="2102439"/>
                  <a:pt x="443118" y="2176714"/>
                  <a:pt x="443118" y="2232420"/>
                </a:cubicBezTo>
                <a:cubicBezTo>
                  <a:pt x="443118" y="2288126"/>
                  <a:pt x="424568" y="2362401"/>
                  <a:pt x="368916" y="2455245"/>
                </a:cubicBezTo>
                <a:cubicBezTo>
                  <a:pt x="368916" y="2455245"/>
                  <a:pt x="181092" y="2674589"/>
                  <a:pt x="55877" y="2823429"/>
                </a:cubicBezTo>
                <a:lnTo>
                  <a:pt x="0" y="2890207"/>
                </a:lnTo>
                <a:lnTo>
                  <a:pt x="0" y="2010548"/>
                </a:lnTo>
                <a:lnTo>
                  <a:pt x="48920" y="1981743"/>
                </a:lnTo>
                <a:cubicBezTo>
                  <a:pt x="86021" y="1963174"/>
                  <a:pt x="118485" y="1953889"/>
                  <a:pt x="146310" y="1953889"/>
                </a:cubicBezTo>
                <a:close/>
                <a:moveTo>
                  <a:pt x="4987001" y="730996"/>
                </a:moveTo>
                <a:cubicBezTo>
                  <a:pt x="5079441" y="730996"/>
                  <a:pt x="5079441" y="730996"/>
                  <a:pt x="5079441" y="730996"/>
                </a:cubicBezTo>
                <a:cubicBezTo>
                  <a:pt x="5190368" y="749448"/>
                  <a:pt x="5282808" y="786350"/>
                  <a:pt x="5338271" y="804801"/>
                </a:cubicBezTo>
                <a:cubicBezTo>
                  <a:pt x="5393734" y="841703"/>
                  <a:pt x="5412222" y="897056"/>
                  <a:pt x="5412222" y="970860"/>
                </a:cubicBezTo>
                <a:cubicBezTo>
                  <a:pt x="5412222" y="1007762"/>
                  <a:pt x="5412222" y="1044664"/>
                  <a:pt x="5412222" y="1100017"/>
                </a:cubicBezTo>
                <a:cubicBezTo>
                  <a:pt x="5393734" y="1155371"/>
                  <a:pt x="5375246" y="1210724"/>
                  <a:pt x="5338271" y="1266077"/>
                </a:cubicBezTo>
                <a:cubicBezTo>
                  <a:pt x="5301295" y="1302979"/>
                  <a:pt x="5245832" y="1321430"/>
                  <a:pt x="5171880" y="1339881"/>
                </a:cubicBezTo>
                <a:cubicBezTo>
                  <a:pt x="5060954" y="1339881"/>
                  <a:pt x="5171880" y="1358332"/>
                  <a:pt x="4913050" y="1339881"/>
                </a:cubicBezTo>
                <a:cubicBezTo>
                  <a:pt x="4635731" y="1339881"/>
                  <a:pt x="4580268" y="1339881"/>
                  <a:pt x="4580268" y="1339881"/>
                </a:cubicBezTo>
                <a:cubicBezTo>
                  <a:pt x="4413877" y="1321430"/>
                  <a:pt x="4413877" y="1321430"/>
                  <a:pt x="4413877" y="1321430"/>
                </a:cubicBezTo>
                <a:cubicBezTo>
                  <a:pt x="4321437" y="1302979"/>
                  <a:pt x="4265974" y="1284528"/>
                  <a:pt x="4247486" y="1247626"/>
                </a:cubicBezTo>
                <a:cubicBezTo>
                  <a:pt x="4210510" y="1210724"/>
                  <a:pt x="4192022" y="1173821"/>
                  <a:pt x="4192022" y="1118468"/>
                </a:cubicBezTo>
                <a:cubicBezTo>
                  <a:pt x="4192022" y="1118468"/>
                  <a:pt x="4192022" y="1081566"/>
                  <a:pt x="4192022" y="1026213"/>
                </a:cubicBezTo>
                <a:cubicBezTo>
                  <a:pt x="4192022" y="970860"/>
                  <a:pt x="4210510" y="915507"/>
                  <a:pt x="4247486" y="860154"/>
                </a:cubicBezTo>
                <a:cubicBezTo>
                  <a:pt x="4265974" y="823252"/>
                  <a:pt x="4321437" y="786350"/>
                  <a:pt x="4395389" y="786350"/>
                </a:cubicBezTo>
                <a:cubicBezTo>
                  <a:pt x="4487828" y="767899"/>
                  <a:pt x="4561780" y="767899"/>
                  <a:pt x="4617243" y="767899"/>
                </a:cubicBezTo>
                <a:cubicBezTo>
                  <a:pt x="4783634" y="749448"/>
                  <a:pt x="4876074" y="730996"/>
                  <a:pt x="4987001" y="730996"/>
                </a:cubicBezTo>
                <a:close/>
                <a:moveTo>
                  <a:pt x="3807960" y="0"/>
                </a:moveTo>
                <a:lnTo>
                  <a:pt x="4404064" y="0"/>
                </a:lnTo>
                <a:lnTo>
                  <a:pt x="4368291" y="41360"/>
                </a:lnTo>
                <a:cubicBezTo>
                  <a:pt x="4352100" y="60329"/>
                  <a:pt x="4338800" y="76226"/>
                  <a:pt x="4329548" y="87787"/>
                </a:cubicBezTo>
                <a:cubicBezTo>
                  <a:pt x="4255530" y="161780"/>
                  <a:pt x="4181513" y="198776"/>
                  <a:pt x="4107495" y="198776"/>
                </a:cubicBezTo>
                <a:cubicBezTo>
                  <a:pt x="4033478" y="217275"/>
                  <a:pt x="3959460" y="180278"/>
                  <a:pt x="3885443" y="106285"/>
                </a:cubicBezTo>
                <a:cubicBezTo>
                  <a:pt x="3857687" y="78538"/>
                  <a:pt x="3834556" y="50790"/>
                  <a:pt x="3818365" y="23043"/>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solidFill>
                <a:schemeClr val="accent3"/>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4516146" y="508364"/>
            <a:ext cx="3178753" cy="1026839"/>
          </a:xfrm>
        </p:spPr>
        <p:txBody>
          <a:bodyPr>
            <a:normAutofit/>
          </a:bodyPr>
          <a:lstStyle/>
          <a:p>
            <a:r>
              <a:rPr lang="en-US" sz="4000" b="1">
                <a:latin typeface="The Hand Black"/>
                <a:ea typeface="+mj-lt"/>
                <a:cs typeface="+mj-lt"/>
              </a:rPr>
              <a:t>BUSINESS REQUIREMENT</a:t>
            </a:r>
            <a:endParaRPr lang="en-US" sz="4000" b="1">
              <a:latin typeface="The Hand Black"/>
            </a:endParaRP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819055" y="1534146"/>
            <a:ext cx="9993452" cy="4844428"/>
          </a:xfrm>
        </p:spPr>
        <p:txBody>
          <a:bodyPr vert="horz" lIns="0" tIns="0" rIns="0" bIns="0" rtlCol="0" anchor="t">
            <a:normAutofit fontScale="92500" lnSpcReduction="10000"/>
          </a:bodyPr>
          <a:lstStyle/>
          <a:p>
            <a:r>
              <a:rPr lang="en-US" sz="4000">
                <a:solidFill>
                  <a:schemeClr val="tx1">
                    <a:lumMod val="95000"/>
                  </a:schemeClr>
                </a:solidFill>
                <a:latin typeface="The Hand Black"/>
                <a:ea typeface="+mn-lt"/>
                <a:cs typeface="+mn-lt"/>
              </a:rPr>
              <a:t>The Trains should be fetched from database using train number.</a:t>
            </a:r>
            <a:endParaRPr lang="en-US" sz="4000">
              <a:solidFill>
                <a:schemeClr val="tx1">
                  <a:lumMod val="95000"/>
                </a:schemeClr>
              </a:solidFill>
              <a:latin typeface="The Hand Black"/>
            </a:endParaRPr>
          </a:p>
          <a:p>
            <a:r>
              <a:rPr lang="en-US" sz="4000">
                <a:solidFill>
                  <a:schemeClr val="tx1">
                    <a:lumMod val="95000"/>
                  </a:schemeClr>
                </a:solidFill>
                <a:latin typeface="The Hand Black"/>
                <a:ea typeface="+mn-lt"/>
                <a:cs typeface="+mn-lt"/>
              </a:rPr>
              <a:t>Travel date should be after current Date.</a:t>
            </a:r>
            <a:endParaRPr lang="en-US" sz="4000">
              <a:solidFill>
                <a:schemeClr val="tx1">
                  <a:lumMod val="95000"/>
                </a:schemeClr>
              </a:solidFill>
              <a:latin typeface="The Hand Black"/>
            </a:endParaRPr>
          </a:p>
          <a:p>
            <a:r>
              <a:rPr lang="en-US" sz="4000">
                <a:solidFill>
                  <a:schemeClr val="tx1">
                    <a:lumMod val="95000"/>
                  </a:schemeClr>
                </a:solidFill>
                <a:latin typeface="The Hand Black"/>
                <a:ea typeface="+mn-lt"/>
                <a:cs typeface="+mn-lt"/>
              </a:rPr>
              <a:t>The PNR number should be auto-generated by adding first character of source station, first character of destination station, travel date(yyyy/mm/dd) and a running counter starting from 100.</a:t>
            </a:r>
            <a:endParaRPr lang="en-US" sz="4000">
              <a:solidFill>
                <a:schemeClr val="tx1">
                  <a:lumMod val="95000"/>
                </a:schemeClr>
              </a:solidFill>
              <a:latin typeface="The Hand Black"/>
            </a:endParaRPr>
          </a:p>
          <a:p>
            <a:r>
              <a:rPr lang="en-US" sz="4000">
                <a:solidFill>
                  <a:schemeClr val="tx1">
                    <a:lumMod val="95000"/>
                  </a:schemeClr>
                </a:solidFill>
                <a:latin typeface="The Hand Black"/>
                <a:ea typeface="+mn-lt"/>
                <a:cs typeface="+mn-lt"/>
              </a:rPr>
              <a:t>Example: PNR for train from Bangalore to Mumbai with travel date 21/01/2017 would be BM_20170121_100</a:t>
            </a:r>
            <a:endParaRPr lang="en-US">
              <a:solidFill>
                <a:schemeClr val="tx1">
                  <a:lumMod val="95000"/>
                </a:schemeClr>
              </a:solidFill>
              <a:latin typeface="The Hand Black"/>
            </a:endParaRPr>
          </a:p>
          <a:p>
            <a:endParaRPr lang="en-US"/>
          </a:p>
        </p:txBody>
      </p:sp>
    </p:spTree>
    <p:extLst>
      <p:ext uri="{BB962C8B-B14F-4D97-AF65-F5344CB8AC3E}">
        <p14:creationId xmlns:p14="http://schemas.microsoft.com/office/powerpoint/2010/main" val="2248268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AE2A12-140C-4527-B721-72C1DD3F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5B43FC7-6A19-4DF3-8506-485B55500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7E689040-6301-4CD3-A20F-EA809EAD5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10344100 w 12192000"/>
              <a:gd name="connsiteY1" fmla="*/ 0 h 6858000"/>
              <a:gd name="connsiteX2" fmla="*/ 10628041 w 12192000"/>
              <a:gd name="connsiteY2" fmla="*/ 181981 h 6858000"/>
              <a:gd name="connsiteX3" fmla="*/ 10890786 w 12192000"/>
              <a:gd name="connsiteY3" fmla="*/ 404196 h 6858000"/>
              <a:gd name="connsiteX4" fmla="*/ 12140703 w 12192000"/>
              <a:gd name="connsiteY4" fmla="*/ 2501275 h 6858000"/>
              <a:gd name="connsiteX5" fmla="*/ 12192000 w 12192000"/>
              <a:gd name="connsiteY5" fmla="*/ 2695497 h 6858000"/>
              <a:gd name="connsiteX6" fmla="*/ 12192000 w 12192000"/>
              <a:gd name="connsiteY6" fmla="*/ 5699618 h 6858000"/>
              <a:gd name="connsiteX7" fmla="*/ 12152883 w 12192000"/>
              <a:gd name="connsiteY7" fmla="*/ 5839731 h 6858000"/>
              <a:gd name="connsiteX8" fmla="*/ 11693517 w 12192000"/>
              <a:gd name="connsiteY8" fmla="*/ 6719283 h 6858000"/>
              <a:gd name="connsiteX9" fmla="*/ 11571478 w 12192000"/>
              <a:gd name="connsiteY9" fmla="*/ 6858000 h 6858000"/>
              <a:gd name="connsiteX10" fmla="*/ 0 w 1219200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6858000">
                <a:moveTo>
                  <a:pt x="0" y="0"/>
                </a:moveTo>
                <a:lnTo>
                  <a:pt x="10344100" y="0"/>
                </a:lnTo>
                <a:lnTo>
                  <a:pt x="10628041" y="181981"/>
                </a:lnTo>
                <a:cubicBezTo>
                  <a:pt x="10728383" y="255277"/>
                  <a:pt x="10816544" y="329736"/>
                  <a:pt x="10890786" y="404196"/>
                </a:cubicBezTo>
                <a:cubicBezTo>
                  <a:pt x="11447593" y="962641"/>
                  <a:pt x="11888399" y="1637430"/>
                  <a:pt x="12140703" y="2501275"/>
                </a:cubicBezTo>
                <a:lnTo>
                  <a:pt x="12192000" y="2695497"/>
                </a:lnTo>
                <a:lnTo>
                  <a:pt x="12192000" y="5699618"/>
                </a:lnTo>
                <a:lnTo>
                  <a:pt x="12152883" y="5839731"/>
                </a:lnTo>
                <a:cubicBezTo>
                  <a:pt x="12041522" y="6174798"/>
                  <a:pt x="11888399" y="6467982"/>
                  <a:pt x="11693517" y="6719283"/>
                </a:cubicBezTo>
                <a:lnTo>
                  <a:pt x="11571478" y="6858000"/>
                </a:lnTo>
                <a:lnTo>
                  <a:pt x="0" y="685800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5624509" y="397527"/>
            <a:ext cx="6923813" cy="1477328"/>
          </a:xfrm>
        </p:spPr>
        <p:txBody>
          <a:bodyPr>
            <a:normAutofit/>
          </a:bodyPr>
          <a:lstStyle/>
          <a:p>
            <a:r>
              <a:rPr lang="en-US" sz="4000" dirty="0">
                <a:solidFill>
                  <a:schemeClr val="tx1">
                    <a:lumMod val="95000"/>
                  </a:schemeClr>
                </a:solidFill>
                <a:latin typeface="The Hand Black"/>
              </a:rPr>
              <a:t>LOGIN</a:t>
            </a: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955528" y="1727564"/>
            <a:ext cx="10716487" cy="4429338"/>
          </a:xfrm>
        </p:spPr>
        <p:txBody>
          <a:bodyPr vert="horz" lIns="0" tIns="0" rIns="0" bIns="0" rtlCol="0" anchor="t">
            <a:noAutofit/>
          </a:bodyPr>
          <a:lstStyle/>
          <a:p>
            <a:pPr marL="0" indent="0">
              <a:lnSpc>
                <a:spcPct val="110000"/>
              </a:lnSpc>
              <a:buNone/>
            </a:pPr>
            <a:endParaRPr lang="en-US" sz="4000">
              <a:solidFill>
                <a:schemeClr val="tx1">
                  <a:lumMod val="95000"/>
                </a:schemeClr>
              </a:solidFill>
              <a:latin typeface="The Hand Black"/>
            </a:endParaRPr>
          </a:p>
          <a:p>
            <a:pPr>
              <a:lnSpc>
                <a:spcPct val="110000"/>
              </a:lnSpc>
            </a:pPr>
            <a:endParaRPr lang="en-US" sz="3000"/>
          </a:p>
        </p:txBody>
      </p:sp>
      <p:sp>
        <p:nvSpPr>
          <p:cNvPr id="4" name="TextBox 3">
            <a:extLst>
              <a:ext uri="{FF2B5EF4-FFF2-40B4-BE49-F238E27FC236}">
                <a16:creationId xmlns:a16="http://schemas.microsoft.com/office/drawing/2014/main" id="{2FC6E8A9-BC50-4404-AA04-5232EBCFC6C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5" name="Picture 5">
            <a:extLst>
              <a:ext uri="{FF2B5EF4-FFF2-40B4-BE49-F238E27FC236}">
                <a16:creationId xmlns:a16="http://schemas.microsoft.com/office/drawing/2014/main" id="{D5CD1E5F-F79B-48D6-ABA1-E552C186C80E}"/>
              </a:ext>
            </a:extLst>
          </p:cNvPr>
          <p:cNvPicPr>
            <a:picLocks noChangeAspect="1"/>
          </p:cNvPicPr>
          <p:nvPr/>
        </p:nvPicPr>
        <p:blipFill>
          <a:blip r:embed="rId2"/>
          <a:stretch>
            <a:fillRect/>
          </a:stretch>
        </p:blipFill>
        <p:spPr>
          <a:xfrm>
            <a:off x="360219" y="1239924"/>
            <a:ext cx="11388434" cy="5334115"/>
          </a:xfrm>
          <a:prstGeom prst="rect">
            <a:avLst/>
          </a:prstGeom>
        </p:spPr>
      </p:pic>
    </p:spTree>
    <p:extLst>
      <p:ext uri="{BB962C8B-B14F-4D97-AF65-F5344CB8AC3E}">
        <p14:creationId xmlns:p14="http://schemas.microsoft.com/office/powerpoint/2010/main" val="41183984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AE2A12-140C-4527-B721-72C1DD3F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5B43FC7-6A19-4DF3-8506-485B55500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7E689040-6301-4CD3-A20F-EA809EAD5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10344100 w 12192000"/>
              <a:gd name="connsiteY1" fmla="*/ 0 h 6858000"/>
              <a:gd name="connsiteX2" fmla="*/ 10628041 w 12192000"/>
              <a:gd name="connsiteY2" fmla="*/ 181981 h 6858000"/>
              <a:gd name="connsiteX3" fmla="*/ 10890786 w 12192000"/>
              <a:gd name="connsiteY3" fmla="*/ 404196 h 6858000"/>
              <a:gd name="connsiteX4" fmla="*/ 12140703 w 12192000"/>
              <a:gd name="connsiteY4" fmla="*/ 2501275 h 6858000"/>
              <a:gd name="connsiteX5" fmla="*/ 12192000 w 12192000"/>
              <a:gd name="connsiteY5" fmla="*/ 2695497 h 6858000"/>
              <a:gd name="connsiteX6" fmla="*/ 12192000 w 12192000"/>
              <a:gd name="connsiteY6" fmla="*/ 5699618 h 6858000"/>
              <a:gd name="connsiteX7" fmla="*/ 12152883 w 12192000"/>
              <a:gd name="connsiteY7" fmla="*/ 5839731 h 6858000"/>
              <a:gd name="connsiteX8" fmla="*/ 11693517 w 12192000"/>
              <a:gd name="connsiteY8" fmla="*/ 6719283 h 6858000"/>
              <a:gd name="connsiteX9" fmla="*/ 11571478 w 12192000"/>
              <a:gd name="connsiteY9" fmla="*/ 6858000 h 6858000"/>
              <a:gd name="connsiteX10" fmla="*/ 0 w 1219200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6858000">
                <a:moveTo>
                  <a:pt x="0" y="0"/>
                </a:moveTo>
                <a:lnTo>
                  <a:pt x="10344100" y="0"/>
                </a:lnTo>
                <a:lnTo>
                  <a:pt x="10628041" y="181981"/>
                </a:lnTo>
                <a:cubicBezTo>
                  <a:pt x="10728383" y="255277"/>
                  <a:pt x="10816544" y="329736"/>
                  <a:pt x="10890786" y="404196"/>
                </a:cubicBezTo>
                <a:cubicBezTo>
                  <a:pt x="11447593" y="962641"/>
                  <a:pt x="11888399" y="1637430"/>
                  <a:pt x="12140703" y="2501275"/>
                </a:cubicBezTo>
                <a:lnTo>
                  <a:pt x="12192000" y="2695497"/>
                </a:lnTo>
                <a:lnTo>
                  <a:pt x="12192000" y="5699618"/>
                </a:lnTo>
                <a:lnTo>
                  <a:pt x="12152883" y="5839731"/>
                </a:lnTo>
                <a:cubicBezTo>
                  <a:pt x="12041522" y="6174798"/>
                  <a:pt x="11888399" y="6467982"/>
                  <a:pt x="11693517" y="6719283"/>
                </a:cubicBezTo>
                <a:lnTo>
                  <a:pt x="11571478" y="6858000"/>
                </a:lnTo>
                <a:lnTo>
                  <a:pt x="0" y="685800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5624509" y="397527"/>
            <a:ext cx="6923813" cy="1477328"/>
          </a:xfrm>
        </p:spPr>
        <p:txBody>
          <a:bodyPr>
            <a:normAutofit/>
          </a:bodyPr>
          <a:lstStyle/>
          <a:p>
            <a:r>
              <a:rPr lang="en-US" sz="4000">
                <a:solidFill>
                  <a:schemeClr val="tx1">
                    <a:lumMod val="95000"/>
                  </a:schemeClr>
                </a:solidFill>
                <a:latin typeface="The Hand Black"/>
              </a:rPr>
              <a:t>TICKET DETAILS</a:t>
            </a: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955528" y="1727564"/>
            <a:ext cx="10716487" cy="4429338"/>
          </a:xfrm>
        </p:spPr>
        <p:txBody>
          <a:bodyPr vert="horz" lIns="0" tIns="0" rIns="0" bIns="0" rtlCol="0" anchor="t">
            <a:noAutofit/>
          </a:bodyPr>
          <a:lstStyle/>
          <a:p>
            <a:pPr marL="0" indent="0">
              <a:lnSpc>
                <a:spcPct val="110000"/>
              </a:lnSpc>
              <a:buNone/>
            </a:pPr>
            <a:endParaRPr lang="en-US" sz="4000">
              <a:solidFill>
                <a:schemeClr val="tx1">
                  <a:lumMod val="95000"/>
                </a:schemeClr>
              </a:solidFill>
              <a:latin typeface="The Hand Black"/>
            </a:endParaRPr>
          </a:p>
          <a:p>
            <a:pPr>
              <a:lnSpc>
                <a:spcPct val="110000"/>
              </a:lnSpc>
            </a:pPr>
            <a:endParaRPr lang="en-US" sz="3000"/>
          </a:p>
        </p:txBody>
      </p:sp>
      <p:sp>
        <p:nvSpPr>
          <p:cNvPr id="4" name="TextBox 3">
            <a:extLst>
              <a:ext uri="{FF2B5EF4-FFF2-40B4-BE49-F238E27FC236}">
                <a16:creationId xmlns:a16="http://schemas.microsoft.com/office/drawing/2014/main" id="{2FC6E8A9-BC50-4404-AA04-5232EBCFC6C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6" name="Picture 6" descr="Graphical user interface, text&#10;&#10;Description automatically generated">
            <a:extLst>
              <a:ext uri="{FF2B5EF4-FFF2-40B4-BE49-F238E27FC236}">
                <a16:creationId xmlns:a16="http://schemas.microsoft.com/office/drawing/2014/main" id="{E219E5B8-E181-4F45-82C1-E74726BFF460}"/>
              </a:ext>
            </a:extLst>
          </p:cNvPr>
          <p:cNvPicPr>
            <a:picLocks noChangeAspect="1"/>
          </p:cNvPicPr>
          <p:nvPr/>
        </p:nvPicPr>
        <p:blipFill>
          <a:blip r:embed="rId2"/>
          <a:stretch>
            <a:fillRect/>
          </a:stretch>
        </p:blipFill>
        <p:spPr>
          <a:xfrm>
            <a:off x="277091" y="1133877"/>
            <a:ext cx="11540836" cy="5518500"/>
          </a:xfrm>
          <a:prstGeom prst="rect">
            <a:avLst/>
          </a:prstGeom>
        </p:spPr>
      </p:pic>
    </p:spTree>
    <p:extLst>
      <p:ext uri="{BB962C8B-B14F-4D97-AF65-F5344CB8AC3E}">
        <p14:creationId xmlns:p14="http://schemas.microsoft.com/office/powerpoint/2010/main" val="3032686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AE2A12-140C-4527-B721-72C1DD3F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5B43FC7-6A19-4DF3-8506-485B55500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7E689040-6301-4CD3-A20F-EA809EAD5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10344100 w 12192000"/>
              <a:gd name="connsiteY1" fmla="*/ 0 h 6858000"/>
              <a:gd name="connsiteX2" fmla="*/ 10628041 w 12192000"/>
              <a:gd name="connsiteY2" fmla="*/ 181981 h 6858000"/>
              <a:gd name="connsiteX3" fmla="*/ 10890786 w 12192000"/>
              <a:gd name="connsiteY3" fmla="*/ 404196 h 6858000"/>
              <a:gd name="connsiteX4" fmla="*/ 12140703 w 12192000"/>
              <a:gd name="connsiteY4" fmla="*/ 2501275 h 6858000"/>
              <a:gd name="connsiteX5" fmla="*/ 12192000 w 12192000"/>
              <a:gd name="connsiteY5" fmla="*/ 2695497 h 6858000"/>
              <a:gd name="connsiteX6" fmla="*/ 12192000 w 12192000"/>
              <a:gd name="connsiteY6" fmla="*/ 5699618 h 6858000"/>
              <a:gd name="connsiteX7" fmla="*/ 12152883 w 12192000"/>
              <a:gd name="connsiteY7" fmla="*/ 5839731 h 6858000"/>
              <a:gd name="connsiteX8" fmla="*/ 11693517 w 12192000"/>
              <a:gd name="connsiteY8" fmla="*/ 6719283 h 6858000"/>
              <a:gd name="connsiteX9" fmla="*/ 11571478 w 12192000"/>
              <a:gd name="connsiteY9" fmla="*/ 6858000 h 6858000"/>
              <a:gd name="connsiteX10" fmla="*/ 0 w 1219200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6858000">
                <a:moveTo>
                  <a:pt x="0" y="0"/>
                </a:moveTo>
                <a:lnTo>
                  <a:pt x="10344100" y="0"/>
                </a:lnTo>
                <a:lnTo>
                  <a:pt x="10628041" y="181981"/>
                </a:lnTo>
                <a:cubicBezTo>
                  <a:pt x="10728383" y="255277"/>
                  <a:pt x="10816544" y="329736"/>
                  <a:pt x="10890786" y="404196"/>
                </a:cubicBezTo>
                <a:cubicBezTo>
                  <a:pt x="11447593" y="962641"/>
                  <a:pt x="11888399" y="1637430"/>
                  <a:pt x="12140703" y="2501275"/>
                </a:cubicBezTo>
                <a:lnTo>
                  <a:pt x="12192000" y="2695497"/>
                </a:lnTo>
                <a:lnTo>
                  <a:pt x="12192000" y="5699618"/>
                </a:lnTo>
                <a:lnTo>
                  <a:pt x="12152883" y="5839731"/>
                </a:lnTo>
                <a:cubicBezTo>
                  <a:pt x="12041522" y="6174798"/>
                  <a:pt x="11888399" y="6467982"/>
                  <a:pt x="11693517" y="6719283"/>
                </a:cubicBezTo>
                <a:lnTo>
                  <a:pt x="11571478" y="6858000"/>
                </a:lnTo>
                <a:lnTo>
                  <a:pt x="0" y="685800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5624509" y="397527"/>
            <a:ext cx="6923813" cy="1477328"/>
          </a:xfrm>
        </p:spPr>
        <p:txBody>
          <a:bodyPr>
            <a:normAutofit/>
          </a:bodyPr>
          <a:lstStyle/>
          <a:p>
            <a:r>
              <a:rPr lang="en-US" sz="4000">
                <a:solidFill>
                  <a:schemeClr val="tx1">
                    <a:lumMod val="95000"/>
                  </a:schemeClr>
                </a:solidFill>
                <a:latin typeface="The Hand Black"/>
              </a:rPr>
              <a:t>USER DETAILS</a:t>
            </a: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955528" y="1727564"/>
            <a:ext cx="10716487" cy="4429338"/>
          </a:xfrm>
        </p:spPr>
        <p:txBody>
          <a:bodyPr vert="horz" lIns="0" tIns="0" rIns="0" bIns="0" rtlCol="0" anchor="t">
            <a:noAutofit/>
          </a:bodyPr>
          <a:lstStyle/>
          <a:p>
            <a:pPr marL="0" indent="0">
              <a:lnSpc>
                <a:spcPct val="110000"/>
              </a:lnSpc>
              <a:buNone/>
            </a:pPr>
            <a:endParaRPr lang="en-US" sz="4000">
              <a:solidFill>
                <a:schemeClr val="tx1">
                  <a:lumMod val="95000"/>
                </a:schemeClr>
              </a:solidFill>
              <a:latin typeface="The Hand Black"/>
            </a:endParaRPr>
          </a:p>
          <a:p>
            <a:pPr>
              <a:lnSpc>
                <a:spcPct val="110000"/>
              </a:lnSpc>
            </a:pPr>
            <a:endParaRPr lang="en-US" sz="3000"/>
          </a:p>
        </p:txBody>
      </p:sp>
      <p:sp>
        <p:nvSpPr>
          <p:cNvPr id="4" name="TextBox 3">
            <a:extLst>
              <a:ext uri="{FF2B5EF4-FFF2-40B4-BE49-F238E27FC236}">
                <a16:creationId xmlns:a16="http://schemas.microsoft.com/office/drawing/2014/main" id="{2FC6E8A9-BC50-4404-AA04-5232EBCFC6C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5" name="Picture 6" descr="Graphical user interface, text, application&#10;&#10;Description automatically generated">
            <a:extLst>
              <a:ext uri="{FF2B5EF4-FFF2-40B4-BE49-F238E27FC236}">
                <a16:creationId xmlns:a16="http://schemas.microsoft.com/office/drawing/2014/main" id="{BC2E7709-0954-45BA-83BA-EB6443D09603}"/>
              </a:ext>
            </a:extLst>
          </p:cNvPr>
          <p:cNvPicPr>
            <a:picLocks noChangeAspect="1"/>
          </p:cNvPicPr>
          <p:nvPr/>
        </p:nvPicPr>
        <p:blipFill>
          <a:blip r:embed="rId2"/>
          <a:stretch>
            <a:fillRect/>
          </a:stretch>
        </p:blipFill>
        <p:spPr>
          <a:xfrm>
            <a:off x="429491" y="1245901"/>
            <a:ext cx="11360727" cy="5225180"/>
          </a:xfrm>
          <a:prstGeom prst="rect">
            <a:avLst/>
          </a:prstGeom>
        </p:spPr>
      </p:pic>
    </p:spTree>
    <p:extLst>
      <p:ext uri="{BB962C8B-B14F-4D97-AF65-F5344CB8AC3E}">
        <p14:creationId xmlns:p14="http://schemas.microsoft.com/office/powerpoint/2010/main" val="514253131"/>
      </p:ext>
    </p:extLst>
  </p:cSld>
  <p:clrMapOvr>
    <a:masterClrMapping/>
  </p:clrMapOvr>
</p:sld>
</file>

<file path=ppt/theme/theme1.xml><?xml version="1.0" encoding="utf-8"?>
<a:theme xmlns:a="http://schemas.openxmlformats.org/drawingml/2006/main" name="BlobVTI">
  <a:themeElements>
    <a:clrScheme name="AnalogousFromRegularSeedLeftStep">
      <a:dk1>
        <a:srgbClr val="000000"/>
      </a:dk1>
      <a:lt1>
        <a:srgbClr val="FFFFFF"/>
      </a:lt1>
      <a:dk2>
        <a:srgbClr val="331D30"/>
      </a:dk2>
      <a:lt2>
        <a:srgbClr val="E2E5E8"/>
      </a:lt2>
      <a:accent1>
        <a:srgbClr val="CE8C41"/>
      </a:accent1>
      <a:accent2>
        <a:srgbClr val="BD3F30"/>
      </a:accent2>
      <a:accent3>
        <a:srgbClr val="CE416D"/>
      </a:accent3>
      <a:accent4>
        <a:srgbClr val="BD3095"/>
      </a:accent4>
      <a:accent5>
        <a:srgbClr val="BB41CE"/>
      </a:accent5>
      <a:accent6>
        <a:srgbClr val="6E30BD"/>
      </a:accent6>
      <a:hlink>
        <a:srgbClr val="3F7BBF"/>
      </a:hlink>
      <a:folHlink>
        <a:srgbClr val="7F7F7F"/>
      </a:folHlink>
    </a:clrScheme>
    <a:fontScheme name="Blob">
      <a:majorFont>
        <a:latin typeface="The Hand Extrablack"/>
        <a:ea typeface=""/>
        <a:cs typeface=""/>
      </a:majorFont>
      <a:minorFont>
        <a:latin typeface="Sagona Book"/>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docProps/app.xml><?xml version="1.0" encoding="utf-8"?>
<Properties xmlns="http://schemas.openxmlformats.org/officeDocument/2006/extended-properties" xmlns:vt="http://schemas.openxmlformats.org/officeDocument/2006/docPropsVTypes">
  <Template>Ion</Template>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BlobVTI</vt:lpstr>
      <vt:lpstr>Train Ticket Generation Web Application Batch-85</vt:lpstr>
      <vt:lpstr> </vt:lpstr>
      <vt:lpstr>Case Study Overview </vt:lpstr>
      <vt:lpstr>Case Study Overview </vt:lpstr>
      <vt:lpstr>BUSINESS REQUIREMENT</vt:lpstr>
      <vt:lpstr>BUSINESS REQUIREMENT</vt:lpstr>
      <vt:lpstr>LOGIN</vt:lpstr>
      <vt:lpstr>TICKET DETAILS</vt:lpstr>
      <vt:lpstr>USER DETAILS</vt:lpstr>
      <vt:lpstr>GENERATED TICKET</vt:lpstr>
      <vt:lpstr>SOFTWARE REQUIREMENT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22</cp:revision>
  <dcterms:created xsi:type="dcterms:W3CDTF">2021-11-07T16:11:10Z</dcterms:created>
  <dcterms:modified xsi:type="dcterms:W3CDTF">2021-11-08T06:57:14Z</dcterms:modified>
</cp:coreProperties>
</file>